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5" r:id="rId3"/>
    <p:sldMasterId id="2147483753" r:id="rId4"/>
  </p:sldMasterIdLst>
  <p:notesMasterIdLst>
    <p:notesMasterId r:id="rId46"/>
  </p:notesMasterIdLst>
  <p:sldIdLst>
    <p:sldId id="269" r:id="rId5"/>
    <p:sldId id="256" r:id="rId6"/>
    <p:sldId id="257" r:id="rId7"/>
    <p:sldId id="306" r:id="rId8"/>
    <p:sldId id="308" r:id="rId9"/>
    <p:sldId id="258" r:id="rId10"/>
    <p:sldId id="259" r:id="rId11"/>
    <p:sldId id="260" r:id="rId12"/>
    <p:sldId id="272" r:id="rId13"/>
    <p:sldId id="273" r:id="rId14"/>
    <p:sldId id="274" r:id="rId15"/>
    <p:sldId id="270" r:id="rId16"/>
    <p:sldId id="275" r:id="rId17"/>
    <p:sldId id="276" r:id="rId18"/>
    <p:sldId id="294" r:id="rId19"/>
    <p:sldId id="277" r:id="rId20"/>
    <p:sldId id="278" r:id="rId21"/>
    <p:sldId id="279" r:id="rId22"/>
    <p:sldId id="280" r:id="rId23"/>
    <p:sldId id="297" r:id="rId24"/>
    <p:sldId id="296" r:id="rId25"/>
    <p:sldId id="299" r:id="rId26"/>
    <p:sldId id="300" r:id="rId27"/>
    <p:sldId id="311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8" r:id="rId38"/>
    <p:sldId id="290" r:id="rId39"/>
    <p:sldId id="291" r:id="rId40"/>
    <p:sldId id="292" r:id="rId41"/>
    <p:sldId id="293" r:id="rId42"/>
    <p:sldId id="310" r:id="rId43"/>
    <p:sldId id="301" r:id="rId44"/>
    <p:sldId id="303" r:id="rId4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81"/>
    <a:srgbClr val="FF825B"/>
    <a:srgbClr val="58C858"/>
    <a:srgbClr val="FF9371"/>
    <a:srgbClr val="C9C9FF"/>
    <a:srgbClr val="9F9FFF"/>
    <a:srgbClr val="8181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54" autoAdjust="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2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2286D-0A73-4AD2-BE70-5F137F1E773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4F0A4C2-7E61-4B83-A0A9-5BD7DC228B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Психоактивные вещества</a:t>
          </a:r>
        </a:p>
      </dgm:t>
    </dgm:pt>
    <dgm:pt modelId="{B8307F58-4EB0-466B-89A7-9F6336AFDFEC}" type="parTrans" cxnId="{7986D302-3AA3-4D25-80E6-172523652CDA}">
      <dgm:prSet/>
      <dgm:spPr/>
    </dgm:pt>
    <dgm:pt modelId="{D23B36D6-2747-44C6-8EFA-DF3AF77FDAEC}" type="sibTrans" cxnId="{7986D302-3AA3-4D25-80E6-172523652CDA}">
      <dgm:prSet/>
      <dgm:spPr/>
    </dgm:pt>
    <dgm:pt modelId="{FAE256C8-7B36-41A5-90DE-BAB66FB79C2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Легальные</a:t>
          </a:r>
        </a:p>
      </dgm:t>
    </dgm:pt>
    <dgm:pt modelId="{49DEBAF1-9C7A-4646-BD1B-A655A7593889}" type="parTrans" cxnId="{58132C3E-BE00-4FD4-81AD-388AF35DA1A1}">
      <dgm:prSet/>
      <dgm:spPr/>
    </dgm:pt>
    <dgm:pt modelId="{87CBBE3C-321D-4CA6-8254-8FD1E542B11A}" type="sibTrans" cxnId="{58132C3E-BE00-4FD4-81AD-388AF35DA1A1}">
      <dgm:prSet/>
      <dgm:spPr/>
    </dgm:pt>
    <dgm:pt modelId="{07417E60-FA23-43F6-88BC-817E5AC7AE5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Никотин</a:t>
          </a:r>
        </a:p>
      </dgm:t>
    </dgm:pt>
    <dgm:pt modelId="{24323A96-570F-4045-AD64-12AF1A8AEDE0}" type="parTrans" cxnId="{EE67D145-49F2-48C6-A536-B4FA0A8310C9}">
      <dgm:prSet/>
      <dgm:spPr/>
    </dgm:pt>
    <dgm:pt modelId="{598F967D-C22D-4157-A60D-FA243289F513}" type="sibTrans" cxnId="{EE67D145-49F2-48C6-A536-B4FA0A8310C9}">
      <dgm:prSet/>
      <dgm:spPr/>
    </dgm:pt>
    <dgm:pt modelId="{7EE8CA61-AFD8-476A-B866-B4145861661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Лекарственные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препараты</a:t>
          </a:r>
        </a:p>
      </dgm:t>
    </dgm:pt>
    <dgm:pt modelId="{2BE8A110-FF25-42C9-A68C-08ECD88868F6}" type="parTrans" cxnId="{ABCEBA7A-9339-421F-9FBE-86493772E603}">
      <dgm:prSet/>
      <dgm:spPr/>
    </dgm:pt>
    <dgm:pt modelId="{5E06793F-7F76-4331-BBE2-04F4853BA8E5}" type="sibTrans" cxnId="{ABCEBA7A-9339-421F-9FBE-86493772E603}">
      <dgm:prSet/>
      <dgm:spPr/>
    </dgm:pt>
    <dgm:pt modelId="{A001084A-D0F4-43D0-B133-38DE38F5519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Алкоголь</a:t>
          </a:r>
        </a:p>
      </dgm:t>
    </dgm:pt>
    <dgm:pt modelId="{2132A602-D03E-424F-B72A-A2EA93EDCFC7}" type="parTrans" cxnId="{4BF8DA70-0B9A-4629-84D7-4FCAE54FB158}">
      <dgm:prSet/>
      <dgm:spPr/>
    </dgm:pt>
    <dgm:pt modelId="{20034E28-52AD-4EC0-BBD0-77740FABFF97}" type="sibTrans" cxnId="{4BF8DA70-0B9A-4629-84D7-4FCAE54FB158}">
      <dgm:prSet/>
      <dgm:spPr/>
    </dgm:pt>
    <dgm:pt modelId="{F34D83CF-E151-4DBE-AE9D-DE64DD1861C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Кофеин</a:t>
          </a:r>
        </a:p>
      </dgm:t>
    </dgm:pt>
    <dgm:pt modelId="{12951D73-5F83-4A8F-AF1D-2A3AE875E71B}" type="parTrans" cxnId="{D82E9C44-3BFF-42D4-922E-0ADCE42264F3}">
      <dgm:prSet/>
      <dgm:spPr/>
    </dgm:pt>
    <dgm:pt modelId="{9E611612-8981-4AC8-807B-54D5BA1FA69B}" type="sibTrans" cxnId="{D82E9C44-3BFF-42D4-922E-0ADCE42264F3}">
      <dgm:prSet/>
      <dgm:spPr/>
    </dgm:pt>
    <dgm:pt modelId="{4255087F-ED29-40C4-AF68-5BA2326070A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Нелегальные</a:t>
          </a:r>
        </a:p>
      </dgm:t>
    </dgm:pt>
    <dgm:pt modelId="{6DF852E5-25CB-4999-AE54-7478966718A3}" type="parTrans" cxnId="{164AE090-6F44-43EB-BCD8-08AE8080E151}">
      <dgm:prSet/>
      <dgm:spPr/>
    </dgm:pt>
    <dgm:pt modelId="{1D4D0DA1-110C-4C4F-8806-D9E46D18627B}" type="sibTrans" cxnId="{164AE090-6F44-43EB-BCD8-08AE8080E151}">
      <dgm:prSet/>
      <dgm:spPr/>
    </dgm:pt>
    <dgm:pt modelId="{48515F97-29A8-47CA-A366-57AA2C4374C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Каннабиноиды</a:t>
          </a:r>
        </a:p>
      </dgm:t>
    </dgm:pt>
    <dgm:pt modelId="{55A22705-8F0A-4DE2-A35B-A749B1940BDE}" type="parTrans" cxnId="{15C239B0-8CCB-4D5B-88EF-66EB6C0323A4}">
      <dgm:prSet/>
      <dgm:spPr/>
    </dgm:pt>
    <dgm:pt modelId="{EB713CEB-8AE6-4DD7-A277-1CF2BA99F203}" type="sibTrans" cxnId="{15C239B0-8CCB-4D5B-88EF-66EB6C0323A4}">
      <dgm:prSet/>
      <dgm:spPr/>
    </dgm:pt>
    <dgm:pt modelId="{F1E73C1F-946E-42E0-9200-C79F5498909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Опиоиды</a:t>
          </a:r>
        </a:p>
      </dgm:t>
    </dgm:pt>
    <dgm:pt modelId="{C1D5C478-1E14-469E-BF63-8A50646A1533}" type="parTrans" cxnId="{6686D0A6-5571-4789-874B-BFF67789EC7E}">
      <dgm:prSet/>
      <dgm:spPr/>
    </dgm:pt>
    <dgm:pt modelId="{E22142E5-B17C-4836-8B80-EE94AA772A20}" type="sibTrans" cxnId="{6686D0A6-5571-4789-874B-BFF67789EC7E}">
      <dgm:prSet/>
      <dgm:spPr/>
    </dgm:pt>
    <dgm:pt modelId="{2726FDBB-0153-4374-ACDD-3AB86F7542F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Стимуляторы</a:t>
          </a:r>
        </a:p>
      </dgm:t>
    </dgm:pt>
    <dgm:pt modelId="{A2D19AD6-A849-41E7-9D4B-74F3149D845E}" type="parTrans" cxnId="{D69E208B-F84F-4C12-83A2-2C3E578BC92C}">
      <dgm:prSet/>
      <dgm:spPr/>
    </dgm:pt>
    <dgm:pt modelId="{DCBE63CE-20EC-4EB5-BEF9-DF0CD1CA7517}" type="sibTrans" cxnId="{D69E208B-F84F-4C12-83A2-2C3E578BC92C}">
      <dgm:prSet/>
      <dgm:spPr/>
    </dgm:pt>
    <dgm:pt modelId="{634A301C-DB80-4025-B0AC-FF8246843E0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Галлюциногены</a:t>
          </a:r>
        </a:p>
      </dgm:t>
    </dgm:pt>
    <dgm:pt modelId="{EBC29B7E-284F-403E-9E12-88D70549DD04}" type="parTrans" cxnId="{E28E4D98-AC4D-42CA-B0B5-FB136FFA7323}">
      <dgm:prSet/>
      <dgm:spPr/>
    </dgm:pt>
    <dgm:pt modelId="{5BA109EE-FF22-4E13-BDF6-E667D94FD681}" type="sibTrans" cxnId="{E28E4D98-AC4D-42CA-B0B5-FB136FFA7323}">
      <dgm:prSet/>
      <dgm:spPr/>
    </dgm:pt>
    <dgm:pt modelId="{F7078372-4C44-4275-809D-B988614FE6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Антидепрессанты</a:t>
          </a:r>
        </a:p>
      </dgm:t>
    </dgm:pt>
    <dgm:pt modelId="{876CA516-A0EF-4E91-8B41-26AAD15B4B98}" type="parTrans" cxnId="{3FE53A92-8DE6-4F99-A464-84B3140A629E}">
      <dgm:prSet/>
      <dgm:spPr/>
    </dgm:pt>
    <dgm:pt modelId="{752409D7-CE38-4EB2-8AA3-EBEF95AB2E49}" type="sibTrans" cxnId="{3FE53A92-8DE6-4F99-A464-84B3140A629E}">
      <dgm:prSet/>
      <dgm:spPr/>
    </dgm:pt>
    <dgm:pt modelId="{05D72FFD-14B3-4B76-BBAB-5B265D3F29A0}" type="pres">
      <dgm:prSet presAssocID="{10F2286D-0A73-4AD2-BE70-5F137F1E77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36690F-B5B0-4293-933F-1A5F50AB2FCB}" type="pres">
      <dgm:prSet presAssocID="{84F0A4C2-7E61-4B83-A0A9-5BD7DC228BEF}" presName="hierRoot1" presStyleCnt="0">
        <dgm:presLayoutVars>
          <dgm:hierBranch/>
        </dgm:presLayoutVars>
      </dgm:prSet>
      <dgm:spPr/>
    </dgm:pt>
    <dgm:pt modelId="{DD8807F1-F141-4709-B26E-519857D998B5}" type="pres">
      <dgm:prSet presAssocID="{84F0A4C2-7E61-4B83-A0A9-5BD7DC228BEF}" presName="rootComposite1" presStyleCnt="0"/>
      <dgm:spPr/>
    </dgm:pt>
    <dgm:pt modelId="{71F166FB-BE18-4925-8BFB-E855468CF780}" type="pres">
      <dgm:prSet presAssocID="{84F0A4C2-7E61-4B83-A0A9-5BD7DC228BEF}" presName="rootText1" presStyleLbl="node0" presStyleIdx="0" presStyleCnt="1">
        <dgm:presLayoutVars>
          <dgm:chPref val="3"/>
        </dgm:presLayoutVars>
      </dgm:prSet>
      <dgm:spPr/>
    </dgm:pt>
    <dgm:pt modelId="{0EF380C1-857D-4AE1-8A3D-6AEE1CF6B95A}" type="pres">
      <dgm:prSet presAssocID="{84F0A4C2-7E61-4B83-A0A9-5BD7DC228BEF}" presName="rootConnector1" presStyleLbl="node1" presStyleIdx="0" presStyleCnt="0"/>
      <dgm:spPr/>
    </dgm:pt>
    <dgm:pt modelId="{27C684DB-34C5-4230-8A31-3069AB124D31}" type="pres">
      <dgm:prSet presAssocID="{84F0A4C2-7E61-4B83-A0A9-5BD7DC228BEF}" presName="hierChild2" presStyleCnt="0"/>
      <dgm:spPr/>
    </dgm:pt>
    <dgm:pt modelId="{06C07CC2-F473-49C3-BEC9-2E75ABAD45A5}" type="pres">
      <dgm:prSet presAssocID="{49DEBAF1-9C7A-4646-BD1B-A655A7593889}" presName="Name35" presStyleLbl="parChTrans1D2" presStyleIdx="0" presStyleCnt="2"/>
      <dgm:spPr/>
    </dgm:pt>
    <dgm:pt modelId="{42ED3079-81E0-47B9-B3BE-92436F9FAF88}" type="pres">
      <dgm:prSet presAssocID="{FAE256C8-7B36-41A5-90DE-BAB66FB79C2B}" presName="hierRoot2" presStyleCnt="0">
        <dgm:presLayoutVars>
          <dgm:hierBranch/>
        </dgm:presLayoutVars>
      </dgm:prSet>
      <dgm:spPr/>
    </dgm:pt>
    <dgm:pt modelId="{8101D1A3-D075-4DCB-933A-DE9ABA45D413}" type="pres">
      <dgm:prSet presAssocID="{FAE256C8-7B36-41A5-90DE-BAB66FB79C2B}" presName="rootComposite" presStyleCnt="0"/>
      <dgm:spPr/>
    </dgm:pt>
    <dgm:pt modelId="{0F67E6F5-2E16-41DC-98B6-93FD66737E17}" type="pres">
      <dgm:prSet presAssocID="{FAE256C8-7B36-41A5-90DE-BAB66FB79C2B}" presName="rootText" presStyleLbl="node2" presStyleIdx="0" presStyleCnt="2">
        <dgm:presLayoutVars>
          <dgm:chPref val="3"/>
        </dgm:presLayoutVars>
      </dgm:prSet>
      <dgm:spPr/>
    </dgm:pt>
    <dgm:pt modelId="{60FF1586-F269-4AEB-922B-776E0D859C1F}" type="pres">
      <dgm:prSet presAssocID="{FAE256C8-7B36-41A5-90DE-BAB66FB79C2B}" presName="rootConnector" presStyleLbl="node2" presStyleIdx="0" presStyleCnt="2"/>
      <dgm:spPr/>
    </dgm:pt>
    <dgm:pt modelId="{68BDFBE0-D0FD-463A-BC8E-4C20FDAC2C50}" type="pres">
      <dgm:prSet presAssocID="{FAE256C8-7B36-41A5-90DE-BAB66FB79C2B}" presName="hierChild4" presStyleCnt="0"/>
      <dgm:spPr/>
    </dgm:pt>
    <dgm:pt modelId="{D0B946F4-43B5-4EB6-A03E-63364D538ADD}" type="pres">
      <dgm:prSet presAssocID="{24323A96-570F-4045-AD64-12AF1A8AEDE0}" presName="Name35" presStyleLbl="parChTrans1D3" presStyleIdx="0" presStyleCnt="8"/>
      <dgm:spPr/>
    </dgm:pt>
    <dgm:pt modelId="{FCAC05EB-0BFB-4F41-8F8E-02997356FA40}" type="pres">
      <dgm:prSet presAssocID="{07417E60-FA23-43F6-88BC-817E5AC7AE5E}" presName="hierRoot2" presStyleCnt="0">
        <dgm:presLayoutVars>
          <dgm:hierBranch val="r"/>
        </dgm:presLayoutVars>
      </dgm:prSet>
      <dgm:spPr/>
    </dgm:pt>
    <dgm:pt modelId="{CC29DD3D-F578-4279-9216-B9E7F10A09FC}" type="pres">
      <dgm:prSet presAssocID="{07417E60-FA23-43F6-88BC-817E5AC7AE5E}" presName="rootComposite" presStyleCnt="0"/>
      <dgm:spPr/>
    </dgm:pt>
    <dgm:pt modelId="{72DA296E-2FAF-4A93-8276-4FC9FE9EB22E}" type="pres">
      <dgm:prSet presAssocID="{07417E60-FA23-43F6-88BC-817E5AC7AE5E}" presName="rootText" presStyleLbl="node3" presStyleIdx="0" presStyleCnt="8">
        <dgm:presLayoutVars>
          <dgm:chPref val="3"/>
        </dgm:presLayoutVars>
      </dgm:prSet>
      <dgm:spPr/>
    </dgm:pt>
    <dgm:pt modelId="{B4E4E030-278A-43D8-80ED-C70BA3718863}" type="pres">
      <dgm:prSet presAssocID="{07417E60-FA23-43F6-88BC-817E5AC7AE5E}" presName="rootConnector" presStyleLbl="node3" presStyleIdx="0" presStyleCnt="8"/>
      <dgm:spPr/>
    </dgm:pt>
    <dgm:pt modelId="{8D814139-DB0F-4C76-8084-17C3071176C2}" type="pres">
      <dgm:prSet presAssocID="{07417E60-FA23-43F6-88BC-817E5AC7AE5E}" presName="hierChild4" presStyleCnt="0"/>
      <dgm:spPr/>
    </dgm:pt>
    <dgm:pt modelId="{AD454234-19A3-4AE4-89B4-BAE2DC05301E}" type="pres">
      <dgm:prSet presAssocID="{2BE8A110-FF25-42C9-A68C-08ECD88868F6}" presName="Name50" presStyleLbl="parChTrans1D4" presStyleIdx="0" presStyleCnt="1"/>
      <dgm:spPr/>
    </dgm:pt>
    <dgm:pt modelId="{77B2416D-0DEA-4C7E-BBA6-205899B921D3}" type="pres">
      <dgm:prSet presAssocID="{7EE8CA61-AFD8-476A-B866-B4145861661C}" presName="hierRoot2" presStyleCnt="0">
        <dgm:presLayoutVars>
          <dgm:hierBranch val="r"/>
        </dgm:presLayoutVars>
      </dgm:prSet>
      <dgm:spPr/>
    </dgm:pt>
    <dgm:pt modelId="{44C80070-4F31-46BC-B20D-AEF7EF536651}" type="pres">
      <dgm:prSet presAssocID="{7EE8CA61-AFD8-476A-B866-B4145861661C}" presName="rootComposite" presStyleCnt="0"/>
      <dgm:spPr/>
    </dgm:pt>
    <dgm:pt modelId="{7262FF6C-AD1D-4162-AC21-AA1D27A73EAD}" type="pres">
      <dgm:prSet presAssocID="{7EE8CA61-AFD8-476A-B866-B4145861661C}" presName="rootText" presStyleLbl="node4" presStyleIdx="0" presStyleCnt="1">
        <dgm:presLayoutVars>
          <dgm:chPref val="3"/>
        </dgm:presLayoutVars>
      </dgm:prSet>
      <dgm:spPr/>
    </dgm:pt>
    <dgm:pt modelId="{BC0C6790-900E-431C-85A6-43059B9D66DB}" type="pres">
      <dgm:prSet presAssocID="{7EE8CA61-AFD8-476A-B866-B4145861661C}" presName="rootConnector" presStyleLbl="node4" presStyleIdx="0" presStyleCnt="1"/>
      <dgm:spPr/>
    </dgm:pt>
    <dgm:pt modelId="{51F82718-9C05-4A63-8DD3-CEFE18E40A64}" type="pres">
      <dgm:prSet presAssocID="{7EE8CA61-AFD8-476A-B866-B4145861661C}" presName="hierChild4" presStyleCnt="0"/>
      <dgm:spPr/>
    </dgm:pt>
    <dgm:pt modelId="{D6550484-07DD-45EA-ACEB-B202E04EFB72}" type="pres">
      <dgm:prSet presAssocID="{7EE8CA61-AFD8-476A-B866-B4145861661C}" presName="hierChild5" presStyleCnt="0"/>
      <dgm:spPr/>
    </dgm:pt>
    <dgm:pt modelId="{E2F67557-B688-4118-B8F5-FD16ABC640F7}" type="pres">
      <dgm:prSet presAssocID="{07417E60-FA23-43F6-88BC-817E5AC7AE5E}" presName="hierChild5" presStyleCnt="0"/>
      <dgm:spPr/>
    </dgm:pt>
    <dgm:pt modelId="{57921145-0E8C-462D-959E-B6F1429D32E5}" type="pres">
      <dgm:prSet presAssocID="{2132A602-D03E-424F-B72A-A2EA93EDCFC7}" presName="Name35" presStyleLbl="parChTrans1D3" presStyleIdx="1" presStyleCnt="8"/>
      <dgm:spPr/>
    </dgm:pt>
    <dgm:pt modelId="{D2B8B4BB-875A-4DD4-ACB0-BBD33117E4F9}" type="pres">
      <dgm:prSet presAssocID="{A001084A-D0F4-43D0-B133-38DE38F55195}" presName="hierRoot2" presStyleCnt="0">
        <dgm:presLayoutVars>
          <dgm:hierBranch val="r"/>
        </dgm:presLayoutVars>
      </dgm:prSet>
      <dgm:spPr/>
    </dgm:pt>
    <dgm:pt modelId="{2C5DB8B0-3BEF-4039-867D-C6B7F62C5BFD}" type="pres">
      <dgm:prSet presAssocID="{A001084A-D0F4-43D0-B133-38DE38F55195}" presName="rootComposite" presStyleCnt="0"/>
      <dgm:spPr/>
    </dgm:pt>
    <dgm:pt modelId="{297DD0C9-7C99-4170-B065-E3987E27176A}" type="pres">
      <dgm:prSet presAssocID="{A001084A-D0F4-43D0-B133-38DE38F55195}" presName="rootText" presStyleLbl="node3" presStyleIdx="1" presStyleCnt="8">
        <dgm:presLayoutVars>
          <dgm:chPref val="3"/>
        </dgm:presLayoutVars>
      </dgm:prSet>
      <dgm:spPr/>
    </dgm:pt>
    <dgm:pt modelId="{978C0469-9ED1-4C5F-8A5C-DA4EA6F929EB}" type="pres">
      <dgm:prSet presAssocID="{A001084A-D0F4-43D0-B133-38DE38F55195}" presName="rootConnector" presStyleLbl="node3" presStyleIdx="1" presStyleCnt="8"/>
      <dgm:spPr/>
    </dgm:pt>
    <dgm:pt modelId="{D516066D-835A-4F4E-B95F-BDD6A9920922}" type="pres">
      <dgm:prSet presAssocID="{A001084A-D0F4-43D0-B133-38DE38F55195}" presName="hierChild4" presStyleCnt="0"/>
      <dgm:spPr/>
    </dgm:pt>
    <dgm:pt modelId="{F25DD725-EF22-48AE-BAB1-F27497687875}" type="pres">
      <dgm:prSet presAssocID="{A001084A-D0F4-43D0-B133-38DE38F55195}" presName="hierChild5" presStyleCnt="0"/>
      <dgm:spPr/>
    </dgm:pt>
    <dgm:pt modelId="{36260A44-D0A3-462E-9119-0063E43352E7}" type="pres">
      <dgm:prSet presAssocID="{12951D73-5F83-4A8F-AF1D-2A3AE875E71B}" presName="Name35" presStyleLbl="parChTrans1D3" presStyleIdx="2" presStyleCnt="8"/>
      <dgm:spPr/>
    </dgm:pt>
    <dgm:pt modelId="{5021E162-838F-492A-ADF9-20E9380D21E4}" type="pres">
      <dgm:prSet presAssocID="{F34D83CF-E151-4DBE-AE9D-DE64DD1861CF}" presName="hierRoot2" presStyleCnt="0">
        <dgm:presLayoutVars>
          <dgm:hierBranch val="r"/>
        </dgm:presLayoutVars>
      </dgm:prSet>
      <dgm:spPr/>
    </dgm:pt>
    <dgm:pt modelId="{6C939463-CD68-408E-A9B2-EE15EE4049C0}" type="pres">
      <dgm:prSet presAssocID="{F34D83CF-E151-4DBE-AE9D-DE64DD1861CF}" presName="rootComposite" presStyleCnt="0"/>
      <dgm:spPr/>
    </dgm:pt>
    <dgm:pt modelId="{4E2C629C-C693-4DE6-A94C-5DE27E25264C}" type="pres">
      <dgm:prSet presAssocID="{F34D83CF-E151-4DBE-AE9D-DE64DD1861CF}" presName="rootText" presStyleLbl="node3" presStyleIdx="2" presStyleCnt="8">
        <dgm:presLayoutVars>
          <dgm:chPref val="3"/>
        </dgm:presLayoutVars>
      </dgm:prSet>
      <dgm:spPr/>
    </dgm:pt>
    <dgm:pt modelId="{C8215072-B305-4E27-BA94-A4BF5D73E719}" type="pres">
      <dgm:prSet presAssocID="{F34D83CF-E151-4DBE-AE9D-DE64DD1861CF}" presName="rootConnector" presStyleLbl="node3" presStyleIdx="2" presStyleCnt="8"/>
      <dgm:spPr/>
    </dgm:pt>
    <dgm:pt modelId="{8291124B-2F9E-4411-9BEB-9420D4B57C25}" type="pres">
      <dgm:prSet presAssocID="{F34D83CF-E151-4DBE-AE9D-DE64DD1861CF}" presName="hierChild4" presStyleCnt="0"/>
      <dgm:spPr/>
    </dgm:pt>
    <dgm:pt modelId="{9EB7D173-B90F-4ACC-8C9C-3A2FB1BBF35D}" type="pres">
      <dgm:prSet presAssocID="{F34D83CF-E151-4DBE-AE9D-DE64DD1861CF}" presName="hierChild5" presStyleCnt="0"/>
      <dgm:spPr/>
    </dgm:pt>
    <dgm:pt modelId="{299F8014-25B3-4A7C-9086-E9E424EC3862}" type="pres">
      <dgm:prSet presAssocID="{FAE256C8-7B36-41A5-90DE-BAB66FB79C2B}" presName="hierChild5" presStyleCnt="0"/>
      <dgm:spPr/>
    </dgm:pt>
    <dgm:pt modelId="{1844AC9C-F0F9-4E4E-AFD9-D40529E1CE26}" type="pres">
      <dgm:prSet presAssocID="{6DF852E5-25CB-4999-AE54-7478966718A3}" presName="Name35" presStyleLbl="parChTrans1D2" presStyleIdx="1" presStyleCnt="2"/>
      <dgm:spPr/>
    </dgm:pt>
    <dgm:pt modelId="{CE393D76-ED7B-4CA2-B032-5417216AC122}" type="pres">
      <dgm:prSet presAssocID="{4255087F-ED29-40C4-AF68-5BA2326070A7}" presName="hierRoot2" presStyleCnt="0">
        <dgm:presLayoutVars>
          <dgm:hierBranch/>
        </dgm:presLayoutVars>
      </dgm:prSet>
      <dgm:spPr/>
    </dgm:pt>
    <dgm:pt modelId="{C821AED7-867A-4F74-A15F-9A6A8017FCED}" type="pres">
      <dgm:prSet presAssocID="{4255087F-ED29-40C4-AF68-5BA2326070A7}" presName="rootComposite" presStyleCnt="0"/>
      <dgm:spPr/>
    </dgm:pt>
    <dgm:pt modelId="{89AF43D7-FF14-469E-A570-640572ED80A1}" type="pres">
      <dgm:prSet presAssocID="{4255087F-ED29-40C4-AF68-5BA2326070A7}" presName="rootText" presStyleLbl="node2" presStyleIdx="1" presStyleCnt="2">
        <dgm:presLayoutVars>
          <dgm:chPref val="3"/>
        </dgm:presLayoutVars>
      </dgm:prSet>
      <dgm:spPr/>
    </dgm:pt>
    <dgm:pt modelId="{2C10772F-F163-43D6-B279-0E48BE286CCF}" type="pres">
      <dgm:prSet presAssocID="{4255087F-ED29-40C4-AF68-5BA2326070A7}" presName="rootConnector" presStyleLbl="node2" presStyleIdx="1" presStyleCnt="2"/>
      <dgm:spPr/>
    </dgm:pt>
    <dgm:pt modelId="{E221C94A-7BA0-420F-9336-30E6E53EC96E}" type="pres">
      <dgm:prSet presAssocID="{4255087F-ED29-40C4-AF68-5BA2326070A7}" presName="hierChild4" presStyleCnt="0"/>
      <dgm:spPr/>
    </dgm:pt>
    <dgm:pt modelId="{DBF9B3B9-507A-47C9-B3CD-DFB3681A5378}" type="pres">
      <dgm:prSet presAssocID="{55A22705-8F0A-4DE2-A35B-A749B1940BDE}" presName="Name35" presStyleLbl="parChTrans1D3" presStyleIdx="3" presStyleCnt="8"/>
      <dgm:spPr/>
    </dgm:pt>
    <dgm:pt modelId="{F08ADB7B-8E16-492E-8D59-69575FE5505A}" type="pres">
      <dgm:prSet presAssocID="{48515F97-29A8-47CA-A366-57AA2C4374C8}" presName="hierRoot2" presStyleCnt="0">
        <dgm:presLayoutVars>
          <dgm:hierBranch val="r"/>
        </dgm:presLayoutVars>
      </dgm:prSet>
      <dgm:spPr/>
    </dgm:pt>
    <dgm:pt modelId="{CF85238A-416F-4123-ACA7-3012895EE042}" type="pres">
      <dgm:prSet presAssocID="{48515F97-29A8-47CA-A366-57AA2C4374C8}" presName="rootComposite" presStyleCnt="0"/>
      <dgm:spPr/>
    </dgm:pt>
    <dgm:pt modelId="{542B5E43-2887-4C3A-B722-53790F5FCBDC}" type="pres">
      <dgm:prSet presAssocID="{48515F97-29A8-47CA-A366-57AA2C4374C8}" presName="rootText" presStyleLbl="node3" presStyleIdx="3" presStyleCnt="8">
        <dgm:presLayoutVars>
          <dgm:chPref val="3"/>
        </dgm:presLayoutVars>
      </dgm:prSet>
      <dgm:spPr/>
    </dgm:pt>
    <dgm:pt modelId="{9C8FA55C-9CAC-41D5-A5ED-2AAF761CD37B}" type="pres">
      <dgm:prSet presAssocID="{48515F97-29A8-47CA-A366-57AA2C4374C8}" presName="rootConnector" presStyleLbl="node3" presStyleIdx="3" presStyleCnt="8"/>
      <dgm:spPr/>
    </dgm:pt>
    <dgm:pt modelId="{3BAFEEC2-FE1F-4D65-92FA-56C9F573CF5E}" type="pres">
      <dgm:prSet presAssocID="{48515F97-29A8-47CA-A366-57AA2C4374C8}" presName="hierChild4" presStyleCnt="0"/>
      <dgm:spPr/>
    </dgm:pt>
    <dgm:pt modelId="{C64CFDD9-B497-4CCB-9C19-28FC2C69B8B8}" type="pres">
      <dgm:prSet presAssocID="{48515F97-29A8-47CA-A366-57AA2C4374C8}" presName="hierChild5" presStyleCnt="0"/>
      <dgm:spPr/>
    </dgm:pt>
    <dgm:pt modelId="{146D008F-0E4A-4979-BDD9-FFE14247EB5A}" type="pres">
      <dgm:prSet presAssocID="{C1D5C478-1E14-469E-BF63-8A50646A1533}" presName="Name35" presStyleLbl="parChTrans1D3" presStyleIdx="4" presStyleCnt="8"/>
      <dgm:spPr/>
    </dgm:pt>
    <dgm:pt modelId="{13FE4F53-94EE-4D81-AB50-A92200586843}" type="pres">
      <dgm:prSet presAssocID="{F1E73C1F-946E-42E0-9200-C79F5498909A}" presName="hierRoot2" presStyleCnt="0">
        <dgm:presLayoutVars>
          <dgm:hierBranch val="r"/>
        </dgm:presLayoutVars>
      </dgm:prSet>
      <dgm:spPr/>
    </dgm:pt>
    <dgm:pt modelId="{DCD59302-D809-4824-A26C-FE3FB180DE91}" type="pres">
      <dgm:prSet presAssocID="{F1E73C1F-946E-42E0-9200-C79F5498909A}" presName="rootComposite" presStyleCnt="0"/>
      <dgm:spPr/>
    </dgm:pt>
    <dgm:pt modelId="{E64CF8E6-E223-4433-BD13-F154B972BA3B}" type="pres">
      <dgm:prSet presAssocID="{F1E73C1F-946E-42E0-9200-C79F5498909A}" presName="rootText" presStyleLbl="node3" presStyleIdx="4" presStyleCnt="8">
        <dgm:presLayoutVars>
          <dgm:chPref val="3"/>
        </dgm:presLayoutVars>
      </dgm:prSet>
      <dgm:spPr/>
    </dgm:pt>
    <dgm:pt modelId="{723CFA87-4DCA-4B4C-AB8A-C31E58F36769}" type="pres">
      <dgm:prSet presAssocID="{F1E73C1F-946E-42E0-9200-C79F5498909A}" presName="rootConnector" presStyleLbl="node3" presStyleIdx="4" presStyleCnt="8"/>
      <dgm:spPr/>
    </dgm:pt>
    <dgm:pt modelId="{87B75C22-0FA1-4515-BEE8-E7518A27568A}" type="pres">
      <dgm:prSet presAssocID="{F1E73C1F-946E-42E0-9200-C79F5498909A}" presName="hierChild4" presStyleCnt="0"/>
      <dgm:spPr/>
    </dgm:pt>
    <dgm:pt modelId="{851646BE-B88B-44B2-A689-4A01C9C2F2CF}" type="pres">
      <dgm:prSet presAssocID="{F1E73C1F-946E-42E0-9200-C79F5498909A}" presName="hierChild5" presStyleCnt="0"/>
      <dgm:spPr/>
    </dgm:pt>
    <dgm:pt modelId="{5388C5F5-A2D6-44F6-BAA7-6A8C9B4C000D}" type="pres">
      <dgm:prSet presAssocID="{A2D19AD6-A849-41E7-9D4B-74F3149D845E}" presName="Name35" presStyleLbl="parChTrans1D3" presStyleIdx="5" presStyleCnt="8"/>
      <dgm:spPr/>
    </dgm:pt>
    <dgm:pt modelId="{8BFD40AF-9E6F-44B8-88BD-4C7356786249}" type="pres">
      <dgm:prSet presAssocID="{2726FDBB-0153-4374-ACDD-3AB86F7542FA}" presName="hierRoot2" presStyleCnt="0">
        <dgm:presLayoutVars>
          <dgm:hierBranch val="r"/>
        </dgm:presLayoutVars>
      </dgm:prSet>
      <dgm:spPr/>
    </dgm:pt>
    <dgm:pt modelId="{125FC8E7-094A-428A-81C8-177FC7541649}" type="pres">
      <dgm:prSet presAssocID="{2726FDBB-0153-4374-ACDD-3AB86F7542FA}" presName="rootComposite" presStyleCnt="0"/>
      <dgm:spPr/>
    </dgm:pt>
    <dgm:pt modelId="{4836C357-237F-484D-8D1F-77A976D9F1C8}" type="pres">
      <dgm:prSet presAssocID="{2726FDBB-0153-4374-ACDD-3AB86F7542FA}" presName="rootText" presStyleLbl="node3" presStyleIdx="5" presStyleCnt="8">
        <dgm:presLayoutVars>
          <dgm:chPref val="3"/>
        </dgm:presLayoutVars>
      </dgm:prSet>
      <dgm:spPr/>
    </dgm:pt>
    <dgm:pt modelId="{7362991C-0551-43F0-82A0-0BBAA971BEFB}" type="pres">
      <dgm:prSet presAssocID="{2726FDBB-0153-4374-ACDD-3AB86F7542FA}" presName="rootConnector" presStyleLbl="node3" presStyleIdx="5" presStyleCnt="8"/>
      <dgm:spPr/>
    </dgm:pt>
    <dgm:pt modelId="{9D087A35-4A61-41B1-A8A6-69689570ED03}" type="pres">
      <dgm:prSet presAssocID="{2726FDBB-0153-4374-ACDD-3AB86F7542FA}" presName="hierChild4" presStyleCnt="0"/>
      <dgm:spPr/>
    </dgm:pt>
    <dgm:pt modelId="{3BA7D551-58AE-4BA9-969E-C99F2777C3BA}" type="pres">
      <dgm:prSet presAssocID="{2726FDBB-0153-4374-ACDD-3AB86F7542FA}" presName="hierChild5" presStyleCnt="0"/>
      <dgm:spPr/>
    </dgm:pt>
    <dgm:pt modelId="{1B9124B8-3E79-4999-9388-12F5F466E1D1}" type="pres">
      <dgm:prSet presAssocID="{EBC29B7E-284F-403E-9E12-88D70549DD04}" presName="Name35" presStyleLbl="parChTrans1D3" presStyleIdx="6" presStyleCnt="8"/>
      <dgm:spPr/>
    </dgm:pt>
    <dgm:pt modelId="{FA51B0BD-0CFD-4C93-94EB-510800CEC029}" type="pres">
      <dgm:prSet presAssocID="{634A301C-DB80-4025-B0AC-FF8246843E08}" presName="hierRoot2" presStyleCnt="0">
        <dgm:presLayoutVars>
          <dgm:hierBranch val="r"/>
        </dgm:presLayoutVars>
      </dgm:prSet>
      <dgm:spPr/>
    </dgm:pt>
    <dgm:pt modelId="{D938543A-2FAF-4752-A889-5D1D7FB0845E}" type="pres">
      <dgm:prSet presAssocID="{634A301C-DB80-4025-B0AC-FF8246843E08}" presName="rootComposite" presStyleCnt="0"/>
      <dgm:spPr/>
    </dgm:pt>
    <dgm:pt modelId="{514ECE50-D7B5-4113-AAE6-9774CBC279CD}" type="pres">
      <dgm:prSet presAssocID="{634A301C-DB80-4025-B0AC-FF8246843E08}" presName="rootText" presStyleLbl="node3" presStyleIdx="6" presStyleCnt="8">
        <dgm:presLayoutVars>
          <dgm:chPref val="3"/>
        </dgm:presLayoutVars>
      </dgm:prSet>
      <dgm:spPr/>
    </dgm:pt>
    <dgm:pt modelId="{D1A354DD-18B2-4629-8656-2751EA15D3CD}" type="pres">
      <dgm:prSet presAssocID="{634A301C-DB80-4025-B0AC-FF8246843E08}" presName="rootConnector" presStyleLbl="node3" presStyleIdx="6" presStyleCnt="8"/>
      <dgm:spPr/>
    </dgm:pt>
    <dgm:pt modelId="{F5ABF3DF-F526-4E17-B599-927AD209414C}" type="pres">
      <dgm:prSet presAssocID="{634A301C-DB80-4025-B0AC-FF8246843E08}" presName="hierChild4" presStyleCnt="0"/>
      <dgm:spPr/>
    </dgm:pt>
    <dgm:pt modelId="{DEDEDAC0-3EBB-44BD-999A-8538A30FBDB0}" type="pres">
      <dgm:prSet presAssocID="{634A301C-DB80-4025-B0AC-FF8246843E08}" presName="hierChild5" presStyleCnt="0"/>
      <dgm:spPr/>
    </dgm:pt>
    <dgm:pt modelId="{A2670E12-7BEE-4B56-9A44-FE0A6F0FAFA6}" type="pres">
      <dgm:prSet presAssocID="{876CA516-A0EF-4E91-8B41-26AAD15B4B98}" presName="Name35" presStyleLbl="parChTrans1D3" presStyleIdx="7" presStyleCnt="8"/>
      <dgm:spPr/>
    </dgm:pt>
    <dgm:pt modelId="{FA96AF4D-5836-403E-A408-541EE47501FB}" type="pres">
      <dgm:prSet presAssocID="{F7078372-4C44-4275-809D-B988614FE6CA}" presName="hierRoot2" presStyleCnt="0">
        <dgm:presLayoutVars>
          <dgm:hierBranch val="r"/>
        </dgm:presLayoutVars>
      </dgm:prSet>
      <dgm:spPr/>
    </dgm:pt>
    <dgm:pt modelId="{39FF3E3C-3DC3-4139-96C9-794B1C273ACA}" type="pres">
      <dgm:prSet presAssocID="{F7078372-4C44-4275-809D-B988614FE6CA}" presName="rootComposite" presStyleCnt="0"/>
      <dgm:spPr/>
    </dgm:pt>
    <dgm:pt modelId="{B23F89A3-3E6D-4538-84CB-EAADB7A7B624}" type="pres">
      <dgm:prSet presAssocID="{F7078372-4C44-4275-809D-B988614FE6CA}" presName="rootText" presStyleLbl="node3" presStyleIdx="7" presStyleCnt="8">
        <dgm:presLayoutVars>
          <dgm:chPref val="3"/>
        </dgm:presLayoutVars>
      </dgm:prSet>
      <dgm:spPr/>
    </dgm:pt>
    <dgm:pt modelId="{7205D2F3-9C36-4F51-A1F0-562C157AE9DE}" type="pres">
      <dgm:prSet presAssocID="{F7078372-4C44-4275-809D-B988614FE6CA}" presName="rootConnector" presStyleLbl="node3" presStyleIdx="7" presStyleCnt="8"/>
      <dgm:spPr/>
    </dgm:pt>
    <dgm:pt modelId="{8DA9F26C-7222-4617-BB62-84DC74046F1A}" type="pres">
      <dgm:prSet presAssocID="{F7078372-4C44-4275-809D-B988614FE6CA}" presName="hierChild4" presStyleCnt="0"/>
      <dgm:spPr/>
    </dgm:pt>
    <dgm:pt modelId="{E226ABA3-85AA-4711-87FB-B004A0E554AA}" type="pres">
      <dgm:prSet presAssocID="{F7078372-4C44-4275-809D-B988614FE6CA}" presName="hierChild5" presStyleCnt="0"/>
      <dgm:spPr/>
    </dgm:pt>
    <dgm:pt modelId="{193F4BC3-1CD2-4C95-9B2B-6EB36E4A6731}" type="pres">
      <dgm:prSet presAssocID="{4255087F-ED29-40C4-AF68-5BA2326070A7}" presName="hierChild5" presStyleCnt="0"/>
      <dgm:spPr/>
    </dgm:pt>
    <dgm:pt modelId="{A814C459-EC81-4630-82F3-731F2626B4E2}" type="pres">
      <dgm:prSet presAssocID="{84F0A4C2-7E61-4B83-A0A9-5BD7DC228BEF}" presName="hierChild3" presStyleCnt="0"/>
      <dgm:spPr/>
    </dgm:pt>
  </dgm:ptLst>
  <dgm:cxnLst>
    <dgm:cxn modelId="{62285401-6F67-4638-9DB0-D56A72C94EA7}" type="presOf" srcId="{A001084A-D0F4-43D0-B133-38DE38F55195}" destId="{978C0469-9ED1-4C5F-8A5C-DA4EA6F929EB}" srcOrd="1" destOrd="0" presId="urn:microsoft.com/office/officeart/2005/8/layout/orgChart1"/>
    <dgm:cxn modelId="{7986D302-3AA3-4D25-80E6-172523652CDA}" srcId="{10F2286D-0A73-4AD2-BE70-5F137F1E773E}" destId="{84F0A4C2-7E61-4B83-A0A9-5BD7DC228BEF}" srcOrd="0" destOrd="0" parTransId="{B8307F58-4EB0-466B-89A7-9F6336AFDFEC}" sibTransId="{D23B36D6-2747-44C6-8EFA-DF3AF77FDAEC}"/>
    <dgm:cxn modelId="{3ADD5905-7655-466F-96E2-2FE2D3D6610E}" type="presOf" srcId="{634A301C-DB80-4025-B0AC-FF8246843E08}" destId="{D1A354DD-18B2-4629-8656-2751EA15D3CD}" srcOrd="1" destOrd="0" presId="urn:microsoft.com/office/officeart/2005/8/layout/orgChart1"/>
    <dgm:cxn modelId="{3EEBC607-649F-44C9-BBFE-F24DA0F2E980}" type="presOf" srcId="{48515F97-29A8-47CA-A366-57AA2C4374C8}" destId="{9C8FA55C-9CAC-41D5-A5ED-2AAF761CD37B}" srcOrd="1" destOrd="0" presId="urn:microsoft.com/office/officeart/2005/8/layout/orgChart1"/>
    <dgm:cxn modelId="{17F0A20B-AD35-4592-A808-5DBD77CD3D44}" type="presOf" srcId="{7EE8CA61-AFD8-476A-B866-B4145861661C}" destId="{BC0C6790-900E-431C-85A6-43059B9D66DB}" srcOrd="1" destOrd="0" presId="urn:microsoft.com/office/officeart/2005/8/layout/orgChart1"/>
    <dgm:cxn modelId="{1C6DA125-BAE2-48DF-BA94-391C8B8BDB6B}" type="presOf" srcId="{84F0A4C2-7E61-4B83-A0A9-5BD7DC228BEF}" destId="{0EF380C1-857D-4AE1-8A3D-6AEE1CF6B95A}" srcOrd="1" destOrd="0" presId="urn:microsoft.com/office/officeart/2005/8/layout/orgChart1"/>
    <dgm:cxn modelId="{C732B126-FEB4-427F-9614-82ADD0C24795}" type="presOf" srcId="{10F2286D-0A73-4AD2-BE70-5F137F1E773E}" destId="{05D72FFD-14B3-4B76-BBAB-5B265D3F29A0}" srcOrd="0" destOrd="0" presId="urn:microsoft.com/office/officeart/2005/8/layout/orgChart1"/>
    <dgm:cxn modelId="{83D6D727-D91E-4333-8405-4B187E3C4A36}" type="presOf" srcId="{4255087F-ED29-40C4-AF68-5BA2326070A7}" destId="{2C10772F-F163-43D6-B279-0E48BE286CCF}" srcOrd="1" destOrd="0" presId="urn:microsoft.com/office/officeart/2005/8/layout/orgChart1"/>
    <dgm:cxn modelId="{7ABFB42A-D55A-47F9-B713-78EEE334F6F9}" type="presOf" srcId="{C1D5C478-1E14-469E-BF63-8A50646A1533}" destId="{146D008F-0E4A-4979-BDD9-FFE14247EB5A}" srcOrd="0" destOrd="0" presId="urn:microsoft.com/office/officeart/2005/8/layout/orgChart1"/>
    <dgm:cxn modelId="{AC899C2C-D829-4049-89B0-B54CEFF2F805}" type="presOf" srcId="{2BE8A110-FF25-42C9-A68C-08ECD88868F6}" destId="{AD454234-19A3-4AE4-89B4-BAE2DC05301E}" srcOrd="0" destOrd="0" presId="urn:microsoft.com/office/officeart/2005/8/layout/orgChart1"/>
    <dgm:cxn modelId="{58132C3E-BE00-4FD4-81AD-388AF35DA1A1}" srcId="{84F0A4C2-7E61-4B83-A0A9-5BD7DC228BEF}" destId="{FAE256C8-7B36-41A5-90DE-BAB66FB79C2B}" srcOrd="0" destOrd="0" parTransId="{49DEBAF1-9C7A-4646-BD1B-A655A7593889}" sibTransId="{87CBBE3C-321D-4CA6-8254-8FD1E542B11A}"/>
    <dgm:cxn modelId="{29AC3860-FB97-4A03-AFC5-15B504F6CD78}" type="presOf" srcId="{4255087F-ED29-40C4-AF68-5BA2326070A7}" destId="{89AF43D7-FF14-469E-A570-640572ED80A1}" srcOrd="0" destOrd="0" presId="urn:microsoft.com/office/officeart/2005/8/layout/orgChart1"/>
    <dgm:cxn modelId="{4A122C62-E75E-4E3D-A2F3-3514109777C4}" type="presOf" srcId="{FAE256C8-7B36-41A5-90DE-BAB66FB79C2B}" destId="{60FF1586-F269-4AEB-922B-776E0D859C1F}" srcOrd="1" destOrd="0" presId="urn:microsoft.com/office/officeart/2005/8/layout/orgChart1"/>
    <dgm:cxn modelId="{D82E9C44-3BFF-42D4-922E-0ADCE42264F3}" srcId="{FAE256C8-7B36-41A5-90DE-BAB66FB79C2B}" destId="{F34D83CF-E151-4DBE-AE9D-DE64DD1861CF}" srcOrd="2" destOrd="0" parTransId="{12951D73-5F83-4A8F-AF1D-2A3AE875E71B}" sibTransId="{9E611612-8981-4AC8-807B-54D5BA1FA69B}"/>
    <dgm:cxn modelId="{EE67D145-49F2-48C6-A536-B4FA0A8310C9}" srcId="{FAE256C8-7B36-41A5-90DE-BAB66FB79C2B}" destId="{07417E60-FA23-43F6-88BC-817E5AC7AE5E}" srcOrd="0" destOrd="0" parTransId="{24323A96-570F-4045-AD64-12AF1A8AEDE0}" sibTransId="{598F967D-C22D-4157-A60D-FA243289F513}"/>
    <dgm:cxn modelId="{5655E245-BFAB-4DC1-9BB8-D24BC8FE02CE}" type="presOf" srcId="{F34D83CF-E151-4DBE-AE9D-DE64DD1861CF}" destId="{C8215072-B305-4E27-BA94-A4BF5D73E719}" srcOrd="1" destOrd="0" presId="urn:microsoft.com/office/officeart/2005/8/layout/orgChart1"/>
    <dgm:cxn modelId="{E9D31649-B3E2-45EB-A677-01DB317385F3}" type="presOf" srcId="{F7078372-4C44-4275-809D-B988614FE6CA}" destId="{B23F89A3-3E6D-4538-84CB-EAADB7A7B624}" srcOrd="0" destOrd="0" presId="urn:microsoft.com/office/officeart/2005/8/layout/orgChart1"/>
    <dgm:cxn modelId="{5935934A-F4C5-40C6-AB9F-CE2E53ECE7B8}" type="presOf" srcId="{F1E73C1F-946E-42E0-9200-C79F5498909A}" destId="{723CFA87-4DCA-4B4C-AB8A-C31E58F36769}" srcOrd="1" destOrd="0" presId="urn:microsoft.com/office/officeart/2005/8/layout/orgChart1"/>
    <dgm:cxn modelId="{4BF8DA70-0B9A-4629-84D7-4FCAE54FB158}" srcId="{FAE256C8-7B36-41A5-90DE-BAB66FB79C2B}" destId="{A001084A-D0F4-43D0-B133-38DE38F55195}" srcOrd="1" destOrd="0" parTransId="{2132A602-D03E-424F-B72A-A2EA93EDCFC7}" sibTransId="{20034E28-52AD-4EC0-BBD0-77740FABFF97}"/>
    <dgm:cxn modelId="{AD3CA673-20B4-487E-9F07-EC931351988F}" type="presOf" srcId="{A001084A-D0F4-43D0-B133-38DE38F55195}" destId="{297DD0C9-7C99-4170-B065-E3987E27176A}" srcOrd="0" destOrd="0" presId="urn:microsoft.com/office/officeart/2005/8/layout/orgChart1"/>
    <dgm:cxn modelId="{0C117255-D281-40C1-880B-5D2D9E242827}" type="presOf" srcId="{7EE8CA61-AFD8-476A-B866-B4145861661C}" destId="{7262FF6C-AD1D-4162-AC21-AA1D27A73EAD}" srcOrd="0" destOrd="0" presId="urn:microsoft.com/office/officeart/2005/8/layout/orgChart1"/>
    <dgm:cxn modelId="{998FB477-2296-4AA2-9BF3-ED7B546F9A45}" type="presOf" srcId="{49DEBAF1-9C7A-4646-BD1B-A655A7593889}" destId="{06C07CC2-F473-49C3-BEC9-2E75ABAD45A5}" srcOrd="0" destOrd="0" presId="urn:microsoft.com/office/officeart/2005/8/layout/orgChart1"/>
    <dgm:cxn modelId="{EB78F157-1AC6-44C7-8F9D-73CAB933B0C4}" type="presOf" srcId="{55A22705-8F0A-4DE2-A35B-A749B1940BDE}" destId="{DBF9B3B9-507A-47C9-B3CD-DFB3681A5378}" srcOrd="0" destOrd="0" presId="urn:microsoft.com/office/officeart/2005/8/layout/orgChart1"/>
    <dgm:cxn modelId="{D9EF2F7A-185D-4392-B70A-5E0CB5FDFFDA}" type="presOf" srcId="{48515F97-29A8-47CA-A366-57AA2C4374C8}" destId="{542B5E43-2887-4C3A-B722-53790F5FCBDC}" srcOrd="0" destOrd="0" presId="urn:microsoft.com/office/officeart/2005/8/layout/orgChart1"/>
    <dgm:cxn modelId="{ABCEBA7A-9339-421F-9FBE-86493772E603}" srcId="{07417E60-FA23-43F6-88BC-817E5AC7AE5E}" destId="{7EE8CA61-AFD8-476A-B866-B4145861661C}" srcOrd="0" destOrd="0" parTransId="{2BE8A110-FF25-42C9-A68C-08ECD88868F6}" sibTransId="{5E06793F-7F76-4331-BBE2-04F4853BA8E5}"/>
    <dgm:cxn modelId="{9CEA5F7D-F60F-4DC3-8302-47363091E06D}" type="presOf" srcId="{F7078372-4C44-4275-809D-B988614FE6CA}" destId="{7205D2F3-9C36-4F51-A1F0-562C157AE9DE}" srcOrd="1" destOrd="0" presId="urn:microsoft.com/office/officeart/2005/8/layout/orgChart1"/>
    <dgm:cxn modelId="{5157987D-E41C-4DA0-80C8-1A70CE09B7D9}" type="presOf" srcId="{EBC29B7E-284F-403E-9E12-88D70549DD04}" destId="{1B9124B8-3E79-4999-9388-12F5F466E1D1}" srcOrd="0" destOrd="0" presId="urn:microsoft.com/office/officeart/2005/8/layout/orgChart1"/>
    <dgm:cxn modelId="{3BD3DF83-9B60-45AE-BB61-0E6867FBA6CB}" type="presOf" srcId="{F1E73C1F-946E-42E0-9200-C79F5498909A}" destId="{E64CF8E6-E223-4433-BD13-F154B972BA3B}" srcOrd="0" destOrd="0" presId="urn:microsoft.com/office/officeart/2005/8/layout/orgChart1"/>
    <dgm:cxn modelId="{460B2788-0039-4FEA-9F91-84FD5B658F0C}" type="presOf" srcId="{84F0A4C2-7E61-4B83-A0A9-5BD7DC228BEF}" destId="{71F166FB-BE18-4925-8BFB-E855468CF780}" srcOrd="0" destOrd="0" presId="urn:microsoft.com/office/officeart/2005/8/layout/orgChart1"/>
    <dgm:cxn modelId="{D69E208B-F84F-4C12-83A2-2C3E578BC92C}" srcId="{4255087F-ED29-40C4-AF68-5BA2326070A7}" destId="{2726FDBB-0153-4374-ACDD-3AB86F7542FA}" srcOrd="2" destOrd="0" parTransId="{A2D19AD6-A849-41E7-9D4B-74F3149D845E}" sibTransId="{DCBE63CE-20EC-4EB5-BEF9-DF0CD1CA7517}"/>
    <dgm:cxn modelId="{F8EFD18B-F2A7-4E09-A5E5-ECE0FA939DDA}" type="presOf" srcId="{07417E60-FA23-43F6-88BC-817E5AC7AE5E}" destId="{B4E4E030-278A-43D8-80ED-C70BA3718863}" srcOrd="1" destOrd="0" presId="urn:microsoft.com/office/officeart/2005/8/layout/orgChart1"/>
    <dgm:cxn modelId="{A1866A8C-4AEE-413D-BC20-AD187693A452}" type="presOf" srcId="{2132A602-D03E-424F-B72A-A2EA93EDCFC7}" destId="{57921145-0E8C-462D-959E-B6F1429D32E5}" srcOrd="0" destOrd="0" presId="urn:microsoft.com/office/officeart/2005/8/layout/orgChart1"/>
    <dgm:cxn modelId="{A174258F-0E12-40CB-AA20-142B1ADE7D62}" type="presOf" srcId="{2726FDBB-0153-4374-ACDD-3AB86F7542FA}" destId="{7362991C-0551-43F0-82A0-0BBAA971BEFB}" srcOrd="1" destOrd="0" presId="urn:microsoft.com/office/officeart/2005/8/layout/orgChart1"/>
    <dgm:cxn modelId="{1F21638F-FF73-41C6-8086-7BE6C3CDB8A8}" type="presOf" srcId="{A2D19AD6-A849-41E7-9D4B-74F3149D845E}" destId="{5388C5F5-A2D6-44F6-BAA7-6A8C9B4C000D}" srcOrd="0" destOrd="0" presId="urn:microsoft.com/office/officeart/2005/8/layout/orgChart1"/>
    <dgm:cxn modelId="{3DA90A90-F82B-4D69-836A-D4EF57DAB1F9}" type="presOf" srcId="{07417E60-FA23-43F6-88BC-817E5AC7AE5E}" destId="{72DA296E-2FAF-4A93-8276-4FC9FE9EB22E}" srcOrd="0" destOrd="0" presId="urn:microsoft.com/office/officeart/2005/8/layout/orgChart1"/>
    <dgm:cxn modelId="{164AE090-6F44-43EB-BCD8-08AE8080E151}" srcId="{84F0A4C2-7E61-4B83-A0A9-5BD7DC228BEF}" destId="{4255087F-ED29-40C4-AF68-5BA2326070A7}" srcOrd="1" destOrd="0" parTransId="{6DF852E5-25CB-4999-AE54-7478966718A3}" sibTransId="{1D4D0DA1-110C-4C4F-8806-D9E46D18627B}"/>
    <dgm:cxn modelId="{3FE53A92-8DE6-4F99-A464-84B3140A629E}" srcId="{4255087F-ED29-40C4-AF68-5BA2326070A7}" destId="{F7078372-4C44-4275-809D-B988614FE6CA}" srcOrd="4" destOrd="0" parTransId="{876CA516-A0EF-4E91-8B41-26AAD15B4B98}" sibTransId="{752409D7-CE38-4EB2-8AA3-EBEF95AB2E49}"/>
    <dgm:cxn modelId="{E28E4D98-AC4D-42CA-B0B5-FB136FFA7323}" srcId="{4255087F-ED29-40C4-AF68-5BA2326070A7}" destId="{634A301C-DB80-4025-B0AC-FF8246843E08}" srcOrd="3" destOrd="0" parTransId="{EBC29B7E-284F-403E-9E12-88D70549DD04}" sibTransId="{5BA109EE-FF22-4E13-BDF6-E667D94FD681}"/>
    <dgm:cxn modelId="{C143A29E-77A3-4985-889C-FAC4A80DDBAB}" type="presOf" srcId="{12951D73-5F83-4A8F-AF1D-2A3AE875E71B}" destId="{36260A44-D0A3-462E-9119-0063E43352E7}" srcOrd="0" destOrd="0" presId="urn:microsoft.com/office/officeart/2005/8/layout/orgChart1"/>
    <dgm:cxn modelId="{6686D0A6-5571-4789-874B-BFF67789EC7E}" srcId="{4255087F-ED29-40C4-AF68-5BA2326070A7}" destId="{F1E73C1F-946E-42E0-9200-C79F5498909A}" srcOrd="1" destOrd="0" parTransId="{C1D5C478-1E14-469E-BF63-8A50646A1533}" sibTransId="{E22142E5-B17C-4836-8B80-EE94AA772A20}"/>
    <dgm:cxn modelId="{23BC9FAB-0532-4BC5-813D-25B69CBD443D}" type="presOf" srcId="{24323A96-570F-4045-AD64-12AF1A8AEDE0}" destId="{D0B946F4-43B5-4EB6-A03E-63364D538ADD}" srcOrd="0" destOrd="0" presId="urn:microsoft.com/office/officeart/2005/8/layout/orgChart1"/>
    <dgm:cxn modelId="{15C239B0-8CCB-4D5B-88EF-66EB6C0323A4}" srcId="{4255087F-ED29-40C4-AF68-5BA2326070A7}" destId="{48515F97-29A8-47CA-A366-57AA2C4374C8}" srcOrd="0" destOrd="0" parTransId="{55A22705-8F0A-4DE2-A35B-A749B1940BDE}" sibTransId="{EB713CEB-8AE6-4DD7-A277-1CF2BA99F203}"/>
    <dgm:cxn modelId="{1F34C7CB-2AA8-44DF-ACB2-D66481C6AF19}" type="presOf" srcId="{FAE256C8-7B36-41A5-90DE-BAB66FB79C2B}" destId="{0F67E6F5-2E16-41DC-98B6-93FD66737E17}" srcOrd="0" destOrd="0" presId="urn:microsoft.com/office/officeart/2005/8/layout/orgChart1"/>
    <dgm:cxn modelId="{A5D296D6-4F00-4733-ABA9-8D4AD2AD5CA3}" type="presOf" srcId="{F34D83CF-E151-4DBE-AE9D-DE64DD1861CF}" destId="{4E2C629C-C693-4DE6-A94C-5DE27E25264C}" srcOrd="0" destOrd="0" presId="urn:microsoft.com/office/officeart/2005/8/layout/orgChart1"/>
    <dgm:cxn modelId="{1AD2EADE-9F54-4CAD-81F0-B73236100C10}" type="presOf" srcId="{6DF852E5-25CB-4999-AE54-7478966718A3}" destId="{1844AC9C-F0F9-4E4E-AFD9-D40529E1CE26}" srcOrd="0" destOrd="0" presId="urn:microsoft.com/office/officeart/2005/8/layout/orgChart1"/>
    <dgm:cxn modelId="{868851ED-4CF1-43E9-A14E-672012618124}" type="presOf" srcId="{2726FDBB-0153-4374-ACDD-3AB86F7542FA}" destId="{4836C357-237F-484D-8D1F-77A976D9F1C8}" srcOrd="0" destOrd="0" presId="urn:microsoft.com/office/officeart/2005/8/layout/orgChart1"/>
    <dgm:cxn modelId="{3381BEF4-0A9A-4041-88AF-856C0C5DC960}" type="presOf" srcId="{634A301C-DB80-4025-B0AC-FF8246843E08}" destId="{514ECE50-D7B5-4113-AAE6-9774CBC279CD}" srcOrd="0" destOrd="0" presId="urn:microsoft.com/office/officeart/2005/8/layout/orgChart1"/>
    <dgm:cxn modelId="{5AEB72F6-232C-495D-B3C7-2CFBF798F674}" type="presOf" srcId="{876CA516-A0EF-4E91-8B41-26AAD15B4B98}" destId="{A2670E12-7BEE-4B56-9A44-FE0A6F0FAFA6}" srcOrd="0" destOrd="0" presId="urn:microsoft.com/office/officeart/2005/8/layout/orgChart1"/>
    <dgm:cxn modelId="{A0AD6195-3F4F-48B9-B52B-B2E8802A8A49}" type="presParOf" srcId="{05D72FFD-14B3-4B76-BBAB-5B265D3F29A0}" destId="{0636690F-B5B0-4293-933F-1A5F50AB2FCB}" srcOrd="0" destOrd="0" presId="urn:microsoft.com/office/officeart/2005/8/layout/orgChart1"/>
    <dgm:cxn modelId="{BD01E556-E9BE-4B37-B708-81F8F0BCDD03}" type="presParOf" srcId="{0636690F-B5B0-4293-933F-1A5F50AB2FCB}" destId="{DD8807F1-F141-4709-B26E-519857D998B5}" srcOrd="0" destOrd="0" presId="urn:microsoft.com/office/officeart/2005/8/layout/orgChart1"/>
    <dgm:cxn modelId="{ECDD48DB-C715-4F10-AADE-E647534B2C45}" type="presParOf" srcId="{DD8807F1-F141-4709-B26E-519857D998B5}" destId="{71F166FB-BE18-4925-8BFB-E855468CF780}" srcOrd="0" destOrd="0" presId="urn:microsoft.com/office/officeart/2005/8/layout/orgChart1"/>
    <dgm:cxn modelId="{5D335097-710B-4474-BE6F-4BAD01BE30AB}" type="presParOf" srcId="{DD8807F1-F141-4709-B26E-519857D998B5}" destId="{0EF380C1-857D-4AE1-8A3D-6AEE1CF6B95A}" srcOrd="1" destOrd="0" presId="urn:microsoft.com/office/officeart/2005/8/layout/orgChart1"/>
    <dgm:cxn modelId="{2DF8ED17-CF08-4C77-BFB7-56BF936B407E}" type="presParOf" srcId="{0636690F-B5B0-4293-933F-1A5F50AB2FCB}" destId="{27C684DB-34C5-4230-8A31-3069AB124D31}" srcOrd="1" destOrd="0" presId="urn:microsoft.com/office/officeart/2005/8/layout/orgChart1"/>
    <dgm:cxn modelId="{E97FC13E-6F7B-4EE8-99AB-3701B8513A49}" type="presParOf" srcId="{27C684DB-34C5-4230-8A31-3069AB124D31}" destId="{06C07CC2-F473-49C3-BEC9-2E75ABAD45A5}" srcOrd="0" destOrd="0" presId="urn:microsoft.com/office/officeart/2005/8/layout/orgChart1"/>
    <dgm:cxn modelId="{44146E69-F92F-4FC4-B5FB-9DDBA1E8C684}" type="presParOf" srcId="{27C684DB-34C5-4230-8A31-3069AB124D31}" destId="{42ED3079-81E0-47B9-B3BE-92436F9FAF88}" srcOrd="1" destOrd="0" presId="urn:microsoft.com/office/officeart/2005/8/layout/orgChart1"/>
    <dgm:cxn modelId="{49C78C58-C2DC-40C6-B82E-A352C416D713}" type="presParOf" srcId="{42ED3079-81E0-47B9-B3BE-92436F9FAF88}" destId="{8101D1A3-D075-4DCB-933A-DE9ABA45D413}" srcOrd="0" destOrd="0" presId="urn:microsoft.com/office/officeart/2005/8/layout/orgChart1"/>
    <dgm:cxn modelId="{7BC4B081-1B24-461A-8A34-87777F67204E}" type="presParOf" srcId="{8101D1A3-D075-4DCB-933A-DE9ABA45D413}" destId="{0F67E6F5-2E16-41DC-98B6-93FD66737E17}" srcOrd="0" destOrd="0" presId="urn:microsoft.com/office/officeart/2005/8/layout/orgChart1"/>
    <dgm:cxn modelId="{58672977-39A7-4486-ACC2-100652430CA6}" type="presParOf" srcId="{8101D1A3-D075-4DCB-933A-DE9ABA45D413}" destId="{60FF1586-F269-4AEB-922B-776E0D859C1F}" srcOrd="1" destOrd="0" presId="urn:microsoft.com/office/officeart/2005/8/layout/orgChart1"/>
    <dgm:cxn modelId="{D68C7E6C-B66A-4F0E-8EBA-903106CFF97C}" type="presParOf" srcId="{42ED3079-81E0-47B9-B3BE-92436F9FAF88}" destId="{68BDFBE0-D0FD-463A-BC8E-4C20FDAC2C50}" srcOrd="1" destOrd="0" presId="urn:microsoft.com/office/officeart/2005/8/layout/orgChart1"/>
    <dgm:cxn modelId="{B5F1B453-DB3B-426D-B594-F036BCB777B8}" type="presParOf" srcId="{68BDFBE0-D0FD-463A-BC8E-4C20FDAC2C50}" destId="{D0B946F4-43B5-4EB6-A03E-63364D538ADD}" srcOrd="0" destOrd="0" presId="urn:microsoft.com/office/officeart/2005/8/layout/orgChart1"/>
    <dgm:cxn modelId="{718D9D50-4424-4030-AE3C-EEB328588B0D}" type="presParOf" srcId="{68BDFBE0-D0FD-463A-BC8E-4C20FDAC2C50}" destId="{FCAC05EB-0BFB-4F41-8F8E-02997356FA40}" srcOrd="1" destOrd="0" presId="urn:microsoft.com/office/officeart/2005/8/layout/orgChart1"/>
    <dgm:cxn modelId="{613ED9D3-0805-41AE-A917-119F092BFF3E}" type="presParOf" srcId="{FCAC05EB-0BFB-4F41-8F8E-02997356FA40}" destId="{CC29DD3D-F578-4279-9216-B9E7F10A09FC}" srcOrd="0" destOrd="0" presId="urn:microsoft.com/office/officeart/2005/8/layout/orgChart1"/>
    <dgm:cxn modelId="{4E170563-FB78-406F-988B-1DB54728C487}" type="presParOf" srcId="{CC29DD3D-F578-4279-9216-B9E7F10A09FC}" destId="{72DA296E-2FAF-4A93-8276-4FC9FE9EB22E}" srcOrd="0" destOrd="0" presId="urn:microsoft.com/office/officeart/2005/8/layout/orgChart1"/>
    <dgm:cxn modelId="{D0E47B14-A437-41D6-B7A0-1EE7B601C565}" type="presParOf" srcId="{CC29DD3D-F578-4279-9216-B9E7F10A09FC}" destId="{B4E4E030-278A-43D8-80ED-C70BA3718863}" srcOrd="1" destOrd="0" presId="urn:microsoft.com/office/officeart/2005/8/layout/orgChart1"/>
    <dgm:cxn modelId="{ABEE0706-A0AA-4F9B-B205-BB0D3F071316}" type="presParOf" srcId="{FCAC05EB-0BFB-4F41-8F8E-02997356FA40}" destId="{8D814139-DB0F-4C76-8084-17C3071176C2}" srcOrd="1" destOrd="0" presId="urn:microsoft.com/office/officeart/2005/8/layout/orgChart1"/>
    <dgm:cxn modelId="{6C55FA5B-6D6F-4DAA-942D-95645E17E05D}" type="presParOf" srcId="{8D814139-DB0F-4C76-8084-17C3071176C2}" destId="{AD454234-19A3-4AE4-89B4-BAE2DC05301E}" srcOrd="0" destOrd="0" presId="urn:microsoft.com/office/officeart/2005/8/layout/orgChart1"/>
    <dgm:cxn modelId="{8B8E8160-3895-440F-9CDA-6B51E1F7EDC8}" type="presParOf" srcId="{8D814139-DB0F-4C76-8084-17C3071176C2}" destId="{77B2416D-0DEA-4C7E-BBA6-205899B921D3}" srcOrd="1" destOrd="0" presId="urn:microsoft.com/office/officeart/2005/8/layout/orgChart1"/>
    <dgm:cxn modelId="{99E75A10-35F3-464A-8CF8-7B533C8D6AC8}" type="presParOf" srcId="{77B2416D-0DEA-4C7E-BBA6-205899B921D3}" destId="{44C80070-4F31-46BC-B20D-AEF7EF536651}" srcOrd="0" destOrd="0" presId="urn:microsoft.com/office/officeart/2005/8/layout/orgChart1"/>
    <dgm:cxn modelId="{B7918F3F-C1C7-4F8C-9039-F74262086D3A}" type="presParOf" srcId="{44C80070-4F31-46BC-B20D-AEF7EF536651}" destId="{7262FF6C-AD1D-4162-AC21-AA1D27A73EAD}" srcOrd="0" destOrd="0" presId="urn:microsoft.com/office/officeart/2005/8/layout/orgChart1"/>
    <dgm:cxn modelId="{6FC68291-A005-4D8A-8038-56263DE901EF}" type="presParOf" srcId="{44C80070-4F31-46BC-B20D-AEF7EF536651}" destId="{BC0C6790-900E-431C-85A6-43059B9D66DB}" srcOrd="1" destOrd="0" presId="urn:microsoft.com/office/officeart/2005/8/layout/orgChart1"/>
    <dgm:cxn modelId="{69F481FB-FD09-4229-8E69-99D1040EF0AE}" type="presParOf" srcId="{77B2416D-0DEA-4C7E-BBA6-205899B921D3}" destId="{51F82718-9C05-4A63-8DD3-CEFE18E40A64}" srcOrd="1" destOrd="0" presId="urn:microsoft.com/office/officeart/2005/8/layout/orgChart1"/>
    <dgm:cxn modelId="{6610060C-EF68-48BA-B9B3-91760D15DCEA}" type="presParOf" srcId="{77B2416D-0DEA-4C7E-BBA6-205899B921D3}" destId="{D6550484-07DD-45EA-ACEB-B202E04EFB72}" srcOrd="2" destOrd="0" presId="urn:microsoft.com/office/officeart/2005/8/layout/orgChart1"/>
    <dgm:cxn modelId="{98577A84-BB48-4981-983F-01EA168467C4}" type="presParOf" srcId="{FCAC05EB-0BFB-4F41-8F8E-02997356FA40}" destId="{E2F67557-B688-4118-B8F5-FD16ABC640F7}" srcOrd="2" destOrd="0" presId="urn:microsoft.com/office/officeart/2005/8/layout/orgChart1"/>
    <dgm:cxn modelId="{E1BFF3D7-BB9F-46DE-956D-2AE7EB0AF692}" type="presParOf" srcId="{68BDFBE0-D0FD-463A-BC8E-4C20FDAC2C50}" destId="{57921145-0E8C-462D-959E-B6F1429D32E5}" srcOrd="2" destOrd="0" presId="urn:microsoft.com/office/officeart/2005/8/layout/orgChart1"/>
    <dgm:cxn modelId="{962BA91B-B915-47FE-AA96-97449C653274}" type="presParOf" srcId="{68BDFBE0-D0FD-463A-BC8E-4C20FDAC2C50}" destId="{D2B8B4BB-875A-4DD4-ACB0-BBD33117E4F9}" srcOrd="3" destOrd="0" presId="urn:microsoft.com/office/officeart/2005/8/layout/orgChart1"/>
    <dgm:cxn modelId="{5380A934-2B8F-40BA-9220-FE5689FB33BC}" type="presParOf" srcId="{D2B8B4BB-875A-4DD4-ACB0-BBD33117E4F9}" destId="{2C5DB8B0-3BEF-4039-867D-C6B7F62C5BFD}" srcOrd="0" destOrd="0" presId="urn:microsoft.com/office/officeart/2005/8/layout/orgChart1"/>
    <dgm:cxn modelId="{DFD6BC43-777C-46CE-9588-84B6B8D1FF7A}" type="presParOf" srcId="{2C5DB8B0-3BEF-4039-867D-C6B7F62C5BFD}" destId="{297DD0C9-7C99-4170-B065-E3987E27176A}" srcOrd="0" destOrd="0" presId="urn:microsoft.com/office/officeart/2005/8/layout/orgChart1"/>
    <dgm:cxn modelId="{2D55D418-0E40-408C-901D-EC0C6145681C}" type="presParOf" srcId="{2C5DB8B0-3BEF-4039-867D-C6B7F62C5BFD}" destId="{978C0469-9ED1-4C5F-8A5C-DA4EA6F929EB}" srcOrd="1" destOrd="0" presId="urn:microsoft.com/office/officeart/2005/8/layout/orgChart1"/>
    <dgm:cxn modelId="{EB43F554-8B32-491C-9EB3-3FD05D45BEBF}" type="presParOf" srcId="{D2B8B4BB-875A-4DD4-ACB0-BBD33117E4F9}" destId="{D516066D-835A-4F4E-B95F-BDD6A9920922}" srcOrd="1" destOrd="0" presId="urn:microsoft.com/office/officeart/2005/8/layout/orgChart1"/>
    <dgm:cxn modelId="{E74DA655-57D6-4270-952F-C055F1C8E33F}" type="presParOf" srcId="{D2B8B4BB-875A-4DD4-ACB0-BBD33117E4F9}" destId="{F25DD725-EF22-48AE-BAB1-F27497687875}" srcOrd="2" destOrd="0" presId="urn:microsoft.com/office/officeart/2005/8/layout/orgChart1"/>
    <dgm:cxn modelId="{3A54DA38-202F-40FA-97D9-122C1903B572}" type="presParOf" srcId="{68BDFBE0-D0FD-463A-BC8E-4C20FDAC2C50}" destId="{36260A44-D0A3-462E-9119-0063E43352E7}" srcOrd="4" destOrd="0" presId="urn:microsoft.com/office/officeart/2005/8/layout/orgChart1"/>
    <dgm:cxn modelId="{DEB4DCB2-80F2-4590-AAA8-03980857EDB1}" type="presParOf" srcId="{68BDFBE0-D0FD-463A-BC8E-4C20FDAC2C50}" destId="{5021E162-838F-492A-ADF9-20E9380D21E4}" srcOrd="5" destOrd="0" presId="urn:microsoft.com/office/officeart/2005/8/layout/orgChart1"/>
    <dgm:cxn modelId="{5C136145-9C69-4660-BA84-C333F4436029}" type="presParOf" srcId="{5021E162-838F-492A-ADF9-20E9380D21E4}" destId="{6C939463-CD68-408E-A9B2-EE15EE4049C0}" srcOrd="0" destOrd="0" presId="urn:microsoft.com/office/officeart/2005/8/layout/orgChart1"/>
    <dgm:cxn modelId="{C4450C2E-9BEF-4E0D-A106-5F6C5D39C2B1}" type="presParOf" srcId="{6C939463-CD68-408E-A9B2-EE15EE4049C0}" destId="{4E2C629C-C693-4DE6-A94C-5DE27E25264C}" srcOrd="0" destOrd="0" presId="urn:microsoft.com/office/officeart/2005/8/layout/orgChart1"/>
    <dgm:cxn modelId="{1AECE808-C7E2-4F1C-9989-2254C92024AD}" type="presParOf" srcId="{6C939463-CD68-408E-A9B2-EE15EE4049C0}" destId="{C8215072-B305-4E27-BA94-A4BF5D73E719}" srcOrd="1" destOrd="0" presId="urn:microsoft.com/office/officeart/2005/8/layout/orgChart1"/>
    <dgm:cxn modelId="{1383E07C-CB21-4A3B-B759-2B528211CBEC}" type="presParOf" srcId="{5021E162-838F-492A-ADF9-20E9380D21E4}" destId="{8291124B-2F9E-4411-9BEB-9420D4B57C25}" srcOrd="1" destOrd="0" presId="urn:microsoft.com/office/officeart/2005/8/layout/orgChart1"/>
    <dgm:cxn modelId="{57B27E1F-291B-4D1B-B376-F0E46E03D442}" type="presParOf" srcId="{5021E162-838F-492A-ADF9-20E9380D21E4}" destId="{9EB7D173-B90F-4ACC-8C9C-3A2FB1BBF35D}" srcOrd="2" destOrd="0" presId="urn:microsoft.com/office/officeart/2005/8/layout/orgChart1"/>
    <dgm:cxn modelId="{90C21494-11F9-458D-817A-99DEC7B571FA}" type="presParOf" srcId="{42ED3079-81E0-47B9-B3BE-92436F9FAF88}" destId="{299F8014-25B3-4A7C-9086-E9E424EC3862}" srcOrd="2" destOrd="0" presId="urn:microsoft.com/office/officeart/2005/8/layout/orgChart1"/>
    <dgm:cxn modelId="{598148CE-D443-4713-AC7B-52DACACC211A}" type="presParOf" srcId="{27C684DB-34C5-4230-8A31-3069AB124D31}" destId="{1844AC9C-F0F9-4E4E-AFD9-D40529E1CE26}" srcOrd="2" destOrd="0" presId="urn:microsoft.com/office/officeart/2005/8/layout/orgChart1"/>
    <dgm:cxn modelId="{4C83B593-C13C-4D4B-A509-913148106C26}" type="presParOf" srcId="{27C684DB-34C5-4230-8A31-3069AB124D31}" destId="{CE393D76-ED7B-4CA2-B032-5417216AC122}" srcOrd="3" destOrd="0" presId="urn:microsoft.com/office/officeart/2005/8/layout/orgChart1"/>
    <dgm:cxn modelId="{19C443B3-8BDB-494F-88A9-92A28990A08B}" type="presParOf" srcId="{CE393D76-ED7B-4CA2-B032-5417216AC122}" destId="{C821AED7-867A-4F74-A15F-9A6A8017FCED}" srcOrd="0" destOrd="0" presId="urn:microsoft.com/office/officeart/2005/8/layout/orgChart1"/>
    <dgm:cxn modelId="{12C4C71E-32EF-44E7-A7CF-E4D4EA46EC0C}" type="presParOf" srcId="{C821AED7-867A-4F74-A15F-9A6A8017FCED}" destId="{89AF43D7-FF14-469E-A570-640572ED80A1}" srcOrd="0" destOrd="0" presId="urn:microsoft.com/office/officeart/2005/8/layout/orgChart1"/>
    <dgm:cxn modelId="{79831DC8-9B74-4E86-A91B-665FFC7D53C5}" type="presParOf" srcId="{C821AED7-867A-4F74-A15F-9A6A8017FCED}" destId="{2C10772F-F163-43D6-B279-0E48BE286CCF}" srcOrd="1" destOrd="0" presId="urn:microsoft.com/office/officeart/2005/8/layout/orgChart1"/>
    <dgm:cxn modelId="{19708CC6-6EF2-43C8-8469-E9394CCC4E4D}" type="presParOf" srcId="{CE393D76-ED7B-4CA2-B032-5417216AC122}" destId="{E221C94A-7BA0-420F-9336-30E6E53EC96E}" srcOrd="1" destOrd="0" presId="urn:microsoft.com/office/officeart/2005/8/layout/orgChart1"/>
    <dgm:cxn modelId="{313520B2-89F4-4FC3-A17D-FBD085847608}" type="presParOf" srcId="{E221C94A-7BA0-420F-9336-30E6E53EC96E}" destId="{DBF9B3B9-507A-47C9-B3CD-DFB3681A5378}" srcOrd="0" destOrd="0" presId="urn:microsoft.com/office/officeart/2005/8/layout/orgChart1"/>
    <dgm:cxn modelId="{AE37BAE2-DA5D-4138-BBB7-4439310F20BB}" type="presParOf" srcId="{E221C94A-7BA0-420F-9336-30E6E53EC96E}" destId="{F08ADB7B-8E16-492E-8D59-69575FE5505A}" srcOrd="1" destOrd="0" presId="urn:microsoft.com/office/officeart/2005/8/layout/orgChart1"/>
    <dgm:cxn modelId="{4BF189DE-F3CF-4D41-B51B-906981A0A1A6}" type="presParOf" srcId="{F08ADB7B-8E16-492E-8D59-69575FE5505A}" destId="{CF85238A-416F-4123-ACA7-3012895EE042}" srcOrd="0" destOrd="0" presId="urn:microsoft.com/office/officeart/2005/8/layout/orgChart1"/>
    <dgm:cxn modelId="{2DA120BD-60D2-462C-AA2D-0370FE8B237B}" type="presParOf" srcId="{CF85238A-416F-4123-ACA7-3012895EE042}" destId="{542B5E43-2887-4C3A-B722-53790F5FCBDC}" srcOrd="0" destOrd="0" presId="urn:microsoft.com/office/officeart/2005/8/layout/orgChart1"/>
    <dgm:cxn modelId="{F5952386-ED05-4243-ACDE-F95FC05DB4F6}" type="presParOf" srcId="{CF85238A-416F-4123-ACA7-3012895EE042}" destId="{9C8FA55C-9CAC-41D5-A5ED-2AAF761CD37B}" srcOrd="1" destOrd="0" presId="urn:microsoft.com/office/officeart/2005/8/layout/orgChart1"/>
    <dgm:cxn modelId="{36697395-F553-4FFA-844B-9A91C11E5EAB}" type="presParOf" srcId="{F08ADB7B-8E16-492E-8D59-69575FE5505A}" destId="{3BAFEEC2-FE1F-4D65-92FA-56C9F573CF5E}" srcOrd="1" destOrd="0" presId="urn:microsoft.com/office/officeart/2005/8/layout/orgChart1"/>
    <dgm:cxn modelId="{64E06A77-DA84-4D76-A59C-867C5E69395D}" type="presParOf" srcId="{F08ADB7B-8E16-492E-8D59-69575FE5505A}" destId="{C64CFDD9-B497-4CCB-9C19-28FC2C69B8B8}" srcOrd="2" destOrd="0" presId="urn:microsoft.com/office/officeart/2005/8/layout/orgChart1"/>
    <dgm:cxn modelId="{44BD6C8F-70D1-4BC8-8B5E-248D4C925972}" type="presParOf" srcId="{E221C94A-7BA0-420F-9336-30E6E53EC96E}" destId="{146D008F-0E4A-4979-BDD9-FFE14247EB5A}" srcOrd="2" destOrd="0" presId="urn:microsoft.com/office/officeart/2005/8/layout/orgChart1"/>
    <dgm:cxn modelId="{1CF7DD77-1F28-4FDA-B08E-C2E96369E1E6}" type="presParOf" srcId="{E221C94A-7BA0-420F-9336-30E6E53EC96E}" destId="{13FE4F53-94EE-4D81-AB50-A92200586843}" srcOrd="3" destOrd="0" presId="urn:microsoft.com/office/officeart/2005/8/layout/orgChart1"/>
    <dgm:cxn modelId="{8E535AF1-ECF8-4C47-8BB7-A3130D2CDE45}" type="presParOf" srcId="{13FE4F53-94EE-4D81-AB50-A92200586843}" destId="{DCD59302-D809-4824-A26C-FE3FB180DE91}" srcOrd="0" destOrd="0" presId="urn:microsoft.com/office/officeart/2005/8/layout/orgChart1"/>
    <dgm:cxn modelId="{524C2BA2-A5DE-464D-BA92-2B6FA55A8FDB}" type="presParOf" srcId="{DCD59302-D809-4824-A26C-FE3FB180DE91}" destId="{E64CF8E6-E223-4433-BD13-F154B972BA3B}" srcOrd="0" destOrd="0" presId="urn:microsoft.com/office/officeart/2005/8/layout/orgChart1"/>
    <dgm:cxn modelId="{8D2F7EE4-63EA-4A7F-B6E8-16D36ED73400}" type="presParOf" srcId="{DCD59302-D809-4824-A26C-FE3FB180DE91}" destId="{723CFA87-4DCA-4B4C-AB8A-C31E58F36769}" srcOrd="1" destOrd="0" presId="urn:microsoft.com/office/officeart/2005/8/layout/orgChart1"/>
    <dgm:cxn modelId="{BFCF94F4-9442-4CC6-B23B-8060D79CFDB3}" type="presParOf" srcId="{13FE4F53-94EE-4D81-AB50-A92200586843}" destId="{87B75C22-0FA1-4515-BEE8-E7518A27568A}" srcOrd="1" destOrd="0" presId="urn:microsoft.com/office/officeart/2005/8/layout/orgChart1"/>
    <dgm:cxn modelId="{39577E1C-FBF3-4766-8827-A123E6663028}" type="presParOf" srcId="{13FE4F53-94EE-4D81-AB50-A92200586843}" destId="{851646BE-B88B-44B2-A689-4A01C9C2F2CF}" srcOrd="2" destOrd="0" presId="urn:microsoft.com/office/officeart/2005/8/layout/orgChart1"/>
    <dgm:cxn modelId="{C148E543-9C57-42B1-B800-64560ADEFE46}" type="presParOf" srcId="{E221C94A-7BA0-420F-9336-30E6E53EC96E}" destId="{5388C5F5-A2D6-44F6-BAA7-6A8C9B4C000D}" srcOrd="4" destOrd="0" presId="urn:microsoft.com/office/officeart/2005/8/layout/orgChart1"/>
    <dgm:cxn modelId="{C978E0B6-2EFD-4390-9EDE-78D4B1DF22D2}" type="presParOf" srcId="{E221C94A-7BA0-420F-9336-30E6E53EC96E}" destId="{8BFD40AF-9E6F-44B8-88BD-4C7356786249}" srcOrd="5" destOrd="0" presId="urn:microsoft.com/office/officeart/2005/8/layout/orgChart1"/>
    <dgm:cxn modelId="{1C1D6D26-6233-4DCE-BAB6-366F20CB35FC}" type="presParOf" srcId="{8BFD40AF-9E6F-44B8-88BD-4C7356786249}" destId="{125FC8E7-094A-428A-81C8-177FC7541649}" srcOrd="0" destOrd="0" presId="urn:microsoft.com/office/officeart/2005/8/layout/orgChart1"/>
    <dgm:cxn modelId="{FDCBB807-E4B7-4FDE-B630-4EF1702BD691}" type="presParOf" srcId="{125FC8E7-094A-428A-81C8-177FC7541649}" destId="{4836C357-237F-484D-8D1F-77A976D9F1C8}" srcOrd="0" destOrd="0" presId="urn:microsoft.com/office/officeart/2005/8/layout/orgChart1"/>
    <dgm:cxn modelId="{60E1FF37-529A-448A-8141-41F6389B1881}" type="presParOf" srcId="{125FC8E7-094A-428A-81C8-177FC7541649}" destId="{7362991C-0551-43F0-82A0-0BBAA971BEFB}" srcOrd="1" destOrd="0" presId="urn:microsoft.com/office/officeart/2005/8/layout/orgChart1"/>
    <dgm:cxn modelId="{3263FA7E-2FFD-4FDF-8A2F-28468AD70168}" type="presParOf" srcId="{8BFD40AF-9E6F-44B8-88BD-4C7356786249}" destId="{9D087A35-4A61-41B1-A8A6-69689570ED03}" srcOrd="1" destOrd="0" presId="urn:microsoft.com/office/officeart/2005/8/layout/orgChart1"/>
    <dgm:cxn modelId="{4D721C10-4759-461A-9E07-5DA3F5B97C22}" type="presParOf" srcId="{8BFD40AF-9E6F-44B8-88BD-4C7356786249}" destId="{3BA7D551-58AE-4BA9-969E-C99F2777C3BA}" srcOrd="2" destOrd="0" presId="urn:microsoft.com/office/officeart/2005/8/layout/orgChart1"/>
    <dgm:cxn modelId="{48C982A4-DA60-49DA-BFED-039B73F0A73E}" type="presParOf" srcId="{E221C94A-7BA0-420F-9336-30E6E53EC96E}" destId="{1B9124B8-3E79-4999-9388-12F5F466E1D1}" srcOrd="6" destOrd="0" presId="urn:microsoft.com/office/officeart/2005/8/layout/orgChart1"/>
    <dgm:cxn modelId="{B8A21AE4-5062-4D0C-80AB-612AFCA18178}" type="presParOf" srcId="{E221C94A-7BA0-420F-9336-30E6E53EC96E}" destId="{FA51B0BD-0CFD-4C93-94EB-510800CEC029}" srcOrd="7" destOrd="0" presId="urn:microsoft.com/office/officeart/2005/8/layout/orgChart1"/>
    <dgm:cxn modelId="{447DE1E7-E780-4346-8404-F795FB79FBC0}" type="presParOf" srcId="{FA51B0BD-0CFD-4C93-94EB-510800CEC029}" destId="{D938543A-2FAF-4752-A889-5D1D7FB0845E}" srcOrd="0" destOrd="0" presId="urn:microsoft.com/office/officeart/2005/8/layout/orgChart1"/>
    <dgm:cxn modelId="{42D0999F-F3EF-422F-BEE1-01261F830E9B}" type="presParOf" srcId="{D938543A-2FAF-4752-A889-5D1D7FB0845E}" destId="{514ECE50-D7B5-4113-AAE6-9774CBC279CD}" srcOrd="0" destOrd="0" presId="urn:microsoft.com/office/officeart/2005/8/layout/orgChart1"/>
    <dgm:cxn modelId="{00A5221C-1154-4446-B357-55699A26EDC9}" type="presParOf" srcId="{D938543A-2FAF-4752-A889-5D1D7FB0845E}" destId="{D1A354DD-18B2-4629-8656-2751EA15D3CD}" srcOrd="1" destOrd="0" presId="urn:microsoft.com/office/officeart/2005/8/layout/orgChart1"/>
    <dgm:cxn modelId="{CBF9DCC3-E3AD-4ADA-8348-04B87441AE03}" type="presParOf" srcId="{FA51B0BD-0CFD-4C93-94EB-510800CEC029}" destId="{F5ABF3DF-F526-4E17-B599-927AD209414C}" srcOrd="1" destOrd="0" presId="urn:microsoft.com/office/officeart/2005/8/layout/orgChart1"/>
    <dgm:cxn modelId="{5422C7EF-308C-4794-B729-BDEC5F730494}" type="presParOf" srcId="{FA51B0BD-0CFD-4C93-94EB-510800CEC029}" destId="{DEDEDAC0-3EBB-44BD-999A-8538A30FBDB0}" srcOrd="2" destOrd="0" presId="urn:microsoft.com/office/officeart/2005/8/layout/orgChart1"/>
    <dgm:cxn modelId="{789F48C0-8A9D-435C-8D09-1F60BC563532}" type="presParOf" srcId="{E221C94A-7BA0-420F-9336-30E6E53EC96E}" destId="{A2670E12-7BEE-4B56-9A44-FE0A6F0FAFA6}" srcOrd="8" destOrd="0" presId="urn:microsoft.com/office/officeart/2005/8/layout/orgChart1"/>
    <dgm:cxn modelId="{E80E9277-599F-435E-8F42-0B5DBBCA301C}" type="presParOf" srcId="{E221C94A-7BA0-420F-9336-30E6E53EC96E}" destId="{FA96AF4D-5836-403E-A408-541EE47501FB}" srcOrd="9" destOrd="0" presId="urn:microsoft.com/office/officeart/2005/8/layout/orgChart1"/>
    <dgm:cxn modelId="{39CE4D05-DF69-4B5F-AED5-03DDAD9FBBBE}" type="presParOf" srcId="{FA96AF4D-5836-403E-A408-541EE47501FB}" destId="{39FF3E3C-3DC3-4139-96C9-794B1C273ACA}" srcOrd="0" destOrd="0" presId="urn:microsoft.com/office/officeart/2005/8/layout/orgChart1"/>
    <dgm:cxn modelId="{F8F6AE59-E63C-424C-BDD6-467EEC4DD7EC}" type="presParOf" srcId="{39FF3E3C-3DC3-4139-96C9-794B1C273ACA}" destId="{B23F89A3-3E6D-4538-84CB-EAADB7A7B624}" srcOrd="0" destOrd="0" presId="urn:microsoft.com/office/officeart/2005/8/layout/orgChart1"/>
    <dgm:cxn modelId="{342E393F-F455-4B3D-ACE5-7B32E52AB018}" type="presParOf" srcId="{39FF3E3C-3DC3-4139-96C9-794B1C273ACA}" destId="{7205D2F3-9C36-4F51-A1F0-562C157AE9DE}" srcOrd="1" destOrd="0" presId="urn:microsoft.com/office/officeart/2005/8/layout/orgChart1"/>
    <dgm:cxn modelId="{10FE97B9-7A06-42E0-9A0A-AD100BBC2544}" type="presParOf" srcId="{FA96AF4D-5836-403E-A408-541EE47501FB}" destId="{8DA9F26C-7222-4617-BB62-84DC74046F1A}" srcOrd="1" destOrd="0" presId="urn:microsoft.com/office/officeart/2005/8/layout/orgChart1"/>
    <dgm:cxn modelId="{4707766B-6B2F-4499-B632-109DA6A2803E}" type="presParOf" srcId="{FA96AF4D-5836-403E-A408-541EE47501FB}" destId="{E226ABA3-85AA-4711-87FB-B004A0E554AA}" srcOrd="2" destOrd="0" presId="urn:microsoft.com/office/officeart/2005/8/layout/orgChart1"/>
    <dgm:cxn modelId="{FDC9A737-8B64-43D8-8F8D-708C142503AB}" type="presParOf" srcId="{CE393D76-ED7B-4CA2-B032-5417216AC122}" destId="{193F4BC3-1CD2-4C95-9B2B-6EB36E4A6731}" srcOrd="2" destOrd="0" presId="urn:microsoft.com/office/officeart/2005/8/layout/orgChart1"/>
    <dgm:cxn modelId="{9E6531D9-FF17-4D90-84C6-4F90685DF2AC}" type="presParOf" srcId="{0636690F-B5B0-4293-933F-1A5F50AB2FCB}" destId="{A814C459-EC81-4630-82F3-731F2626B4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70E12-7BEE-4B56-9A44-FE0A6F0FAFA6}">
      <dsp:nvSpPr>
        <dsp:cNvPr id="0" name=""/>
        <dsp:cNvSpPr/>
      </dsp:nvSpPr>
      <dsp:spPr>
        <a:xfrm>
          <a:off x="5693079" y="2747190"/>
          <a:ext cx="2103313" cy="182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59"/>
              </a:lnTo>
              <a:lnTo>
                <a:pt x="2103313" y="91259"/>
              </a:lnTo>
              <a:lnTo>
                <a:pt x="2103313" y="182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124B8-3E79-4999-9388-12F5F466E1D1}">
      <dsp:nvSpPr>
        <dsp:cNvPr id="0" name=""/>
        <dsp:cNvSpPr/>
      </dsp:nvSpPr>
      <dsp:spPr>
        <a:xfrm>
          <a:off x="5693079" y="2747190"/>
          <a:ext cx="1051656" cy="182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59"/>
              </a:lnTo>
              <a:lnTo>
                <a:pt x="1051656" y="91259"/>
              </a:lnTo>
              <a:lnTo>
                <a:pt x="1051656" y="182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8C5F5-A2D6-44F6-BAA7-6A8C9B4C000D}">
      <dsp:nvSpPr>
        <dsp:cNvPr id="0" name=""/>
        <dsp:cNvSpPr/>
      </dsp:nvSpPr>
      <dsp:spPr>
        <a:xfrm>
          <a:off x="5647359" y="2747190"/>
          <a:ext cx="91440" cy="182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D008F-0E4A-4979-BDD9-FFE14247EB5A}">
      <dsp:nvSpPr>
        <dsp:cNvPr id="0" name=""/>
        <dsp:cNvSpPr/>
      </dsp:nvSpPr>
      <dsp:spPr>
        <a:xfrm>
          <a:off x="4641422" y="2747190"/>
          <a:ext cx="1051656" cy="182518"/>
        </a:xfrm>
        <a:custGeom>
          <a:avLst/>
          <a:gdLst/>
          <a:ahLst/>
          <a:cxnLst/>
          <a:rect l="0" t="0" r="0" b="0"/>
          <a:pathLst>
            <a:path>
              <a:moveTo>
                <a:pt x="1051656" y="0"/>
              </a:moveTo>
              <a:lnTo>
                <a:pt x="1051656" y="91259"/>
              </a:lnTo>
              <a:lnTo>
                <a:pt x="0" y="91259"/>
              </a:lnTo>
              <a:lnTo>
                <a:pt x="0" y="182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9B3B9-507A-47C9-B3CD-DFB3681A5378}">
      <dsp:nvSpPr>
        <dsp:cNvPr id="0" name=""/>
        <dsp:cNvSpPr/>
      </dsp:nvSpPr>
      <dsp:spPr>
        <a:xfrm>
          <a:off x="3589765" y="2747190"/>
          <a:ext cx="2103313" cy="182518"/>
        </a:xfrm>
        <a:custGeom>
          <a:avLst/>
          <a:gdLst/>
          <a:ahLst/>
          <a:cxnLst/>
          <a:rect l="0" t="0" r="0" b="0"/>
          <a:pathLst>
            <a:path>
              <a:moveTo>
                <a:pt x="2103313" y="0"/>
              </a:moveTo>
              <a:lnTo>
                <a:pt x="2103313" y="91259"/>
              </a:lnTo>
              <a:lnTo>
                <a:pt x="0" y="91259"/>
              </a:lnTo>
              <a:lnTo>
                <a:pt x="0" y="182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4AC9C-F0F9-4E4E-AFD9-D40529E1CE26}">
      <dsp:nvSpPr>
        <dsp:cNvPr id="0" name=""/>
        <dsp:cNvSpPr/>
      </dsp:nvSpPr>
      <dsp:spPr>
        <a:xfrm>
          <a:off x="3589765" y="2130102"/>
          <a:ext cx="2103313" cy="182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59"/>
              </a:lnTo>
              <a:lnTo>
                <a:pt x="2103313" y="91259"/>
              </a:lnTo>
              <a:lnTo>
                <a:pt x="2103313" y="182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60A44-D0A3-462E-9119-0063E43352E7}">
      <dsp:nvSpPr>
        <dsp:cNvPr id="0" name=""/>
        <dsp:cNvSpPr/>
      </dsp:nvSpPr>
      <dsp:spPr>
        <a:xfrm>
          <a:off x="1486451" y="2747190"/>
          <a:ext cx="1051656" cy="182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59"/>
              </a:lnTo>
              <a:lnTo>
                <a:pt x="1051656" y="91259"/>
              </a:lnTo>
              <a:lnTo>
                <a:pt x="1051656" y="182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21145-0E8C-462D-959E-B6F1429D32E5}">
      <dsp:nvSpPr>
        <dsp:cNvPr id="0" name=""/>
        <dsp:cNvSpPr/>
      </dsp:nvSpPr>
      <dsp:spPr>
        <a:xfrm>
          <a:off x="1440731" y="2747190"/>
          <a:ext cx="91440" cy="182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54234-19A3-4AE4-89B4-BAE2DC05301E}">
      <dsp:nvSpPr>
        <dsp:cNvPr id="0" name=""/>
        <dsp:cNvSpPr/>
      </dsp:nvSpPr>
      <dsp:spPr>
        <a:xfrm>
          <a:off x="87139" y="3364278"/>
          <a:ext cx="130370" cy="399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803"/>
              </a:lnTo>
              <a:lnTo>
                <a:pt x="130370" y="3998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946F4-43B5-4EB6-A03E-63364D538ADD}">
      <dsp:nvSpPr>
        <dsp:cNvPr id="0" name=""/>
        <dsp:cNvSpPr/>
      </dsp:nvSpPr>
      <dsp:spPr>
        <a:xfrm>
          <a:off x="434795" y="2747190"/>
          <a:ext cx="1051656" cy="182518"/>
        </a:xfrm>
        <a:custGeom>
          <a:avLst/>
          <a:gdLst/>
          <a:ahLst/>
          <a:cxnLst/>
          <a:rect l="0" t="0" r="0" b="0"/>
          <a:pathLst>
            <a:path>
              <a:moveTo>
                <a:pt x="1051656" y="0"/>
              </a:moveTo>
              <a:lnTo>
                <a:pt x="1051656" y="91259"/>
              </a:lnTo>
              <a:lnTo>
                <a:pt x="0" y="91259"/>
              </a:lnTo>
              <a:lnTo>
                <a:pt x="0" y="182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07CC2-F473-49C3-BEC9-2E75ABAD45A5}">
      <dsp:nvSpPr>
        <dsp:cNvPr id="0" name=""/>
        <dsp:cNvSpPr/>
      </dsp:nvSpPr>
      <dsp:spPr>
        <a:xfrm>
          <a:off x="1486451" y="2130102"/>
          <a:ext cx="2103313" cy="182518"/>
        </a:xfrm>
        <a:custGeom>
          <a:avLst/>
          <a:gdLst/>
          <a:ahLst/>
          <a:cxnLst/>
          <a:rect l="0" t="0" r="0" b="0"/>
          <a:pathLst>
            <a:path>
              <a:moveTo>
                <a:pt x="2103313" y="0"/>
              </a:moveTo>
              <a:lnTo>
                <a:pt x="2103313" y="91259"/>
              </a:lnTo>
              <a:lnTo>
                <a:pt x="0" y="91259"/>
              </a:lnTo>
              <a:lnTo>
                <a:pt x="0" y="182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166FB-BE18-4925-8BFB-E855468CF780}">
      <dsp:nvSpPr>
        <dsp:cNvPr id="0" name=""/>
        <dsp:cNvSpPr/>
      </dsp:nvSpPr>
      <dsp:spPr>
        <a:xfrm>
          <a:off x="3155196" y="1695533"/>
          <a:ext cx="869137" cy="434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Психоактивные вещества</a:t>
          </a:r>
        </a:p>
      </dsp:txBody>
      <dsp:txXfrm>
        <a:off x="3155196" y="1695533"/>
        <a:ext cx="869137" cy="434568"/>
      </dsp:txXfrm>
    </dsp:sp>
    <dsp:sp modelId="{0F67E6F5-2E16-41DC-98B6-93FD66737E17}">
      <dsp:nvSpPr>
        <dsp:cNvPr id="0" name=""/>
        <dsp:cNvSpPr/>
      </dsp:nvSpPr>
      <dsp:spPr>
        <a:xfrm>
          <a:off x="1051882" y="2312621"/>
          <a:ext cx="869137" cy="434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Легальные</a:t>
          </a:r>
        </a:p>
      </dsp:txBody>
      <dsp:txXfrm>
        <a:off x="1051882" y="2312621"/>
        <a:ext cx="869137" cy="434568"/>
      </dsp:txXfrm>
    </dsp:sp>
    <dsp:sp modelId="{72DA296E-2FAF-4A93-8276-4FC9FE9EB22E}">
      <dsp:nvSpPr>
        <dsp:cNvPr id="0" name=""/>
        <dsp:cNvSpPr/>
      </dsp:nvSpPr>
      <dsp:spPr>
        <a:xfrm>
          <a:off x="226" y="2929709"/>
          <a:ext cx="869137" cy="434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Никотин</a:t>
          </a:r>
        </a:p>
      </dsp:txBody>
      <dsp:txXfrm>
        <a:off x="226" y="2929709"/>
        <a:ext cx="869137" cy="434568"/>
      </dsp:txXfrm>
    </dsp:sp>
    <dsp:sp modelId="{7262FF6C-AD1D-4162-AC21-AA1D27A73EAD}">
      <dsp:nvSpPr>
        <dsp:cNvPr id="0" name=""/>
        <dsp:cNvSpPr/>
      </dsp:nvSpPr>
      <dsp:spPr>
        <a:xfrm>
          <a:off x="217510" y="3546797"/>
          <a:ext cx="869137" cy="434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sz="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Лекарственные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sz="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препараты</a:t>
          </a:r>
        </a:p>
      </dsp:txBody>
      <dsp:txXfrm>
        <a:off x="217510" y="3546797"/>
        <a:ext cx="869137" cy="434568"/>
      </dsp:txXfrm>
    </dsp:sp>
    <dsp:sp modelId="{297DD0C9-7C99-4170-B065-E3987E27176A}">
      <dsp:nvSpPr>
        <dsp:cNvPr id="0" name=""/>
        <dsp:cNvSpPr/>
      </dsp:nvSpPr>
      <dsp:spPr>
        <a:xfrm>
          <a:off x="1051882" y="2929709"/>
          <a:ext cx="869137" cy="434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Алкоголь</a:t>
          </a:r>
        </a:p>
      </dsp:txBody>
      <dsp:txXfrm>
        <a:off x="1051882" y="2929709"/>
        <a:ext cx="869137" cy="434568"/>
      </dsp:txXfrm>
    </dsp:sp>
    <dsp:sp modelId="{4E2C629C-C693-4DE6-A94C-5DE27E25264C}">
      <dsp:nvSpPr>
        <dsp:cNvPr id="0" name=""/>
        <dsp:cNvSpPr/>
      </dsp:nvSpPr>
      <dsp:spPr>
        <a:xfrm>
          <a:off x="2103539" y="2929709"/>
          <a:ext cx="869137" cy="434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Кофеин</a:t>
          </a:r>
        </a:p>
      </dsp:txBody>
      <dsp:txXfrm>
        <a:off x="2103539" y="2929709"/>
        <a:ext cx="869137" cy="434568"/>
      </dsp:txXfrm>
    </dsp:sp>
    <dsp:sp modelId="{89AF43D7-FF14-469E-A570-640572ED80A1}">
      <dsp:nvSpPr>
        <dsp:cNvPr id="0" name=""/>
        <dsp:cNvSpPr/>
      </dsp:nvSpPr>
      <dsp:spPr>
        <a:xfrm>
          <a:off x="5258510" y="2312621"/>
          <a:ext cx="869137" cy="434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Нелегальные</a:t>
          </a:r>
        </a:p>
      </dsp:txBody>
      <dsp:txXfrm>
        <a:off x="5258510" y="2312621"/>
        <a:ext cx="869137" cy="434568"/>
      </dsp:txXfrm>
    </dsp:sp>
    <dsp:sp modelId="{542B5E43-2887-4C3A-B722-53790F5FCBDC}">
      <dsp:nvSpPr>
        <dsp:cNvPr id="0" name=""/>
        <dsp:cNvSpPr/>
      </dsp:nvSpPr>
      <dsp:spPr>
        <a:xfrm>
          <a:off x="3155196" y="2929709"/>
          <a:ext cx="869137" cy="434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Каннабиноиды</a:t>
          </a:r>
        </a:p>
      </dsp:txBody>
      <dsp:txXfrm>
        <a:off x="3155196" y="2929709"/>
        <a:ext cx="869137" cy="434568"/>
      </dsp:txXfrm>
    </dsp:sp>
    <dsp:sp modelId="{E64CF8E6-E223-4433-BD13-F154B972BA3B}">
      <dsp:nvSpPr>
        <dsp:cNvPr id="0" name=""/>
        <dsp:cNvSpPr/>
      </dsp:nvSpPr>
      <dsp:spPr>
        <a:xfrm>
          <a:off x="4206853" y="2929709"/>
          <a:ext cx="869137" cy="434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Опиоиды</a:t>
          </a:r>
        </a:p>
      </dsp:txBody>
      <dsp:txXfrm>
        <a:off x="4206853" y="2929709"/>
        <a:ext cx="869137" cy="434568"/>
      </dsp:txXfrm>
    </dsp:sp>
    <dsp:sp modelId="{4836C357-237F-484D-8D1F-77A976D9F1C8}">
      <dsp:nvSpPr>
        <dsp:cNvPr id="0" name=""/>
        <dsp:cNvSpPr/>
      </dsp:nvSpPr>
      <dsp:spPr>
        <a:xfrm>
          <a:off x="5258510" y="2929709"/>
          <a:ext cx="869137" cy="434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Стимуляторы</a:t>
          </a:r>
        </a:p>
      </dsp:txBody>
      <dsp:txXfrm>
        <a:off x="5258510" y="2929709"/>
        <a:ext cx="869137" cy="434568"/>
      </dsp:txXfrm>
    </dsp:sp>
    <dsp:sp modelId="{514ECE50-D7B5-4113-AAE6-9774CBC279CD}">
      <dsp:nvSpPr>
        <dsp:cNvPr id="0" name=""/>
        <dsp:cNvSpPr/>
      </dsp:nvSpPr>
      <dsp:spPr>
        <a:xfrm>
          <a:off x="6310167" y="2929709"/>
          <a:ext cx="869137" cy="434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Галлюциногены</a:t>
          </a:r>
        </a:p>
      </dsp:txBody>
      <dsp:txXfrm>
        <a:off x="6310167" y="2929709"/>
        <a:ext cx="869137" cy="434568"/>
      </dsp:txXfrm>
    </dsp:sp>
    <dsp:sp modelId="{B23F89A3-3E6D-4538-84CB-EAADB7A7B624}">
      <dsp:nvSpPr>
        <dsp:cNvPr id="0" name=""/>
        <dsp:cNvSpPr/>
      </dsp:nvSpPr>
      <dsp:spPr>
        <a:xfrm>
          <a:off x="7361824" y="2929709"/>
          <a:ext cx="869137" cy="434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BY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Антидепрессанты</a:t>
          </a:r>
        </a:p>
      </dsp:txBody>
      <dsp:txXfrm>
        <a:off x="7361824" y="2929709"/>
        <a:ext cx="869137" cy="434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5B0EDB7-98F5-41AE-8250-F0FC17E35F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A68FFBC-A605-460F-924A-F23EF142DDB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D569A084-BA39-49F8-8279-DC076171C01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6FC4A9D7-687E-48A6-BF5D-A44DA32842E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B465DF07-0535-4E6D-B043-1920134A8D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10BF460B-CA07-43DB-AF82-510CB44B26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79928B5-35E1-4F20-AD45-C9A4040AF6A9}" type="slidenum">
              <a:rPr lang="ru-RU" altLang="ru-BY"/>
              <a:pPr/>
              <a:t>‹#›</a:t>
            </a:fld>
            <a:endParaRPr lang="ru-RU" altLang="ru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9846E5-C63A-4295-A869-6EA01A600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248561-453F-428C-BB05-FB92F3D2F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9931DC-7547-43F3-91A6-3F81B3DE24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D0066-F938-4977-99B6-8744AD1A399F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967101907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86EDBC-E66A-412D-B4BE-03BAA6D06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DC0F96-CC15-41FD-9982-0A1E9425A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739E5E-1BED-43DB-8E1D-CDCD46654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E1814-71A6-45AF-B3A9-B9E88EAB61E0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2861121310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FD7675-E644-48A6-9057-AFC5468E46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19A6EC-227E-4FC9-864A-0B41AA18D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D0E0EC-1FEC-44A6-AD69-E79B0D8E1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3E0760-D3D2-4E40-B9D9-44D336E2CC83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2979344493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C46941-B225-4008-BA9C-E3F00883A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292170-E94B-46D7-AF26-647FD4C07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C150A2-6FF2-4EBC-9083-F0C4D8E6A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F337D-3266-4316-9E7C-264B98B6F49C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982952531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A3D3B1-C9E1-42BB-A78C-9549576D4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8B1B80-2248-4840-97BD-65CF6A6AE9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A349FF-03AE-45D2-8726-864CC9E46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0D5D5-32A0-4E49-B5D6-752770F0D9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792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D4947C-62CD-41A4-925D-CE8432A5F0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4CB8B6-74B6-4CF4-8E1E-7D7A9B507C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8AA82B-3B43-4454-947E-0B6976391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32CDF-56CE-41B2-9439-A469FD8ABD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951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1D6CE6-E3B5-4109-BEB5-DE9470A0B6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64EA7F-E0A0-44AA-A677-34A093EA2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B584B1-7277-4BEC-984F-917248500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DF870-8840-43DE-9757-3FCCDF044A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190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38146-ADB5-405D-AA82-C5D962D443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7D738-3EBD-4CDA-8417-2513AA77D5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D9651-5D91-4E07-8B46-2ECACD1DC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1694-D08B-4C47-8BE2-2320ACC223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678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667CC4-C281-4A69-908E-CCCA013F00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223032-1017-44C2-8633-E6452F1E1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251035-D13A-48EA-9F82-AFF6F4AEA7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CF6AE-A6EB-4142-9B12-C4756C23A3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2696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8D96FF-7934-41CF-A3CC-3FB96ED68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32496B-EA68-49E1-A7EB-8126B8B85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8BC2FF-A55C-4526-8E37-8352D3055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6A8DB-6F0F-4E07-9CB1-3AD44AF3D0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6041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2A60C9-C63C-4D03-B5AA-F8BFBCCC3A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C345CA-80C3-4D96-A32F-0A421F0547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921AA2-1933-4EAB-B4AB-32AD55E75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0EA94-40BD-4331-8767-A8666C1268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321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3A7899-ABC6-49F5-861A-DA4EC749A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CFE2D1-4A7D-4DAD-8D47-0D6312E1B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3218F-40B0-4622-9959-2DD8CC5AD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C687F-1B78-48EE-9E99-6695372E47CE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374985986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733661-4C99-4416-9834-E251C2E41F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32657-3628-4E9B-BB2C-D04C1DDABF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454957-EAAD-45AF-A92C-9EA80FC8C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9ED94-2381-4F96-8CB2-7B48C99BCB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6090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D741E-4C27-4DFB-9AFA-4BABCA27C2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7C4669-7700-43D6-98D8-432426DFF2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AF0E97-35E7-4972-A7AC-1063648DF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32D3C-0F9E-4854-8824-108E43443C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6447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558481-D29B-4344-A015-C367206AC1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FD9896-B500-4410-9B1E-34AE7FAC4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5F64E3-3F4E-40BA-A32C-712560C38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8D044-811E-4EB4-A8BA-DDA6EF70B5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97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D65810-D37B-488B-AD7A-18381D1CD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83213D-F0B8-49FC-A0DA-E0379FC369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5AD55D-ABFD-43D9-8AB1-A146BCCCD6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FAE8D-1FFC-41F6-809F-381B4AF824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4701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A98328-6534-4E89-A616-4EBDB7828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821D72-9226-414A-91EC-E82AAA15C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6FA4E-A5FE-4633-87AB-6577DA74C6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8511F-2A42-4F32-9C49-69E721CD94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892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31FD4E-C00A-4B31-8AE7-501A691BFC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F040A8-9C34-4F39-AF32-823427B2E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00B842-C5DB-4EF0-8928-2D2409D4E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50D82-587D-4060-98CE-74C9382294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2063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222F90-F8EC-4D59-A47E-753C566F9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212311-19C3-4BDB-A7F0-A4230B819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CF56F4-39D6-480C-B1C2-F5C2BEE9D0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CBCFE-2822-4E74-B53C-CD9790C125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375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7E726-410A-417F-94E4-5ED0087DC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5917CA-6AAF-48D9-A584-70A262F32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090BAE-C5BE-46EF-8BDA-919A4BA7E4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2F485-B70D-4771-8306-8C76DFD70D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2541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8A8F65-4876-470F-8213-0020DDC0D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226E98-D5F6-40A3-9700-EB6FF9018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1D6A75-5CD6-415D-8889-D14D6ACDB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79436-7910-42A3-860B-71937CF0F3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3136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D52B53-EA88-417D-B031-AF646EAF5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93717F-A288-41BA-8BB3-37D7BBCB7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07FC4C-5EA9-457C-A6D5-2F52A91C7D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D117D-E52A-44D5-AA83-9EA0704E7D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930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A563D-42E8-4C6B-AC4B-FA7231C16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5C5FAA-333F-44DD-B3C5-0FACFE537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F4B47C-B0A1-47B8-9A32-6F56C3BE1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91DF2-D755-4167-82E1-FD5EA9204326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080408276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E46620-E1D7-4A69-A9D5-460D56F9E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F1755A9-284D-4D30-94E7-3DFF51A69E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A6DF12-8232-4AF6-9961-21D0DDACA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008BA-8B7F-463C-AFEC-A5D0FC5D09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464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5FB6E8-99CC-4CFF-93B7-85DC7C980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D865D5-5C5D-4168-AF0C-267D916D0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A309F1-C321-45A0-B42C-790FD837E0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52A83-C225-4AEC-915A-290586367D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744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81A824-246B-4162-B3C9-0556F03BF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00F2A91-A302-4B8A-91EC-3A42E56872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F02949-78DB-462A-AB45-57C9B615E9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56F16-EFAC-46A8-913B-D2894AA7CE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6241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CD2F25-7702-4DD3-9D1C-75126B935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9D8AC9-9725-40E3-86D7-F686C054E9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84459-1D89-4065-B8AD-2F86DA59E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72878-1DF0-4566-A6D5-0EA566D087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7880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3D0BF7-DBEA-46E4-855D-AA35EA522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69060B-B2FE-459D-BBF7-A5844128E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CBF55A-E9D0-4187-8E45-57AF89D85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3F3BE-8D8D-42F7-BA29-AABD89EFAB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209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CA58E4-4D99-404C-A4D3-F1B103058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94C0FC-39FF-48B0-ADE3-0CC8D748E7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627FDE-C12A-42CB-ACEB-C6183EA2FA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F5ED5-882F-4DE7-85F1-8DEC0DFBCE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960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625821-2426-4E04-BED0-783DE0E4A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C3294E-698B-4DD8-9FBD-F70202B36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9C8A29-724B-4905-B0C5-422779CCD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12780-6F42-4B27-8ED3-9B326DFA30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0230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4F7FE9-0679-41E9-B9A5-EB77B5FB5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BADD3D-7D03-4926-920D-6366B8837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115D76-4E0A-41E5-986E-1D4F33051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3F1F8-258F-487C-86B9-9F1BF26E37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9150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02167B-680F-4322-9860-86F576753E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6361AA-B0A5-4899-BBD9-11003862A8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55B2FA-03C6-4E22-AB9C-C96ECB5CE8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04EE0-F220-4FE5-9D70-ED431D5D4C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923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ED1A71-3280-441C-950E-5BE600A0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4D3C9-03B6-4652-B756-88F9FA49CC51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C7E7C-1029-4409-90D2-5AD61A68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71B78-D019-4F1C-A2F2-CD68A2AB2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E611D-BCE8-466B-9418-1A6552A38F2C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32376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2D7F2C-4F5C-4FB2-95EB-DA4F33BB7B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E80929-52E1-4DE3-B35F-2540E4687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75D989-A1C7-4A53-AEDC-2C5312E336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BE693-C65E-4424-BA93-42E0053CEC9F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4065468342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E7C85A-F6EB-4743-B96E-A966BB0B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637C-5531-402B-B0DF-29FC8F89EEC8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702E5A-366B-4FE6-9E73-E11AC86D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514491-D574-4154-AF20-508E59D6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EC79D-1F6F-4ECE-AFB0-E65D2E1A7D8C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2526099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CC7E29-78F0-4549-A3D5-663E6EFEB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F5DBD-1FAB-4BA0-B738-4A968771A7C4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2C8D5-6C73-40C9-B1C2-2DD038C3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6A7B02-8256-4BEC-8619-BD6F68E4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719AF-F5D3-4CF4-903A-4318A7629CE7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3696647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CF35E70-C7FC-46D8-B4B6-FF6AD632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6BE33-CA56-434E-BD0A-E296EE0EC4B3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8A9FF85-1449-48DD-9313-AD50FDB8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06D8FB5-05E0-446E-8040-A0A7B874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30BC0-5E53-4EB6-AFC7-BBFF700BB61E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2862725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CA2D429E-E42C-4CDC-A5A5-F3FA1244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F2E3-4D4E-4A04-BE4A-4881B4AE9708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5625267-20F3-4219-860F-727CE41D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EB1FC20-5B57-4237-9F42-53B7BE7A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81323-4E05-4A55-A919-4281992FEDC2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714160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A9DF7910-28E3-4BAE-8CBE-85D2FCB5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17B4-2A99-4B90-99F4-2A7FC457389E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4DE2A27-4E46-429E-B6CA-1CF74B79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205DB4A-5E33-4AED-8C71-283F72A5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4D31B-0C81-4154-B454-7E3B8FEC8C47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7741809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54296C1A-B884-4E1B-97A0-4F94BDB0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9AE2-3546-40C0-819A-2263737B661A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00A4BA34-9BAB-4841-AEB1-659DD94C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5B1E3F8-B5D5-4198-8B1E-67514B07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A5BC1-E25B-4FE3-9A11-73FE4281ACDF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2244018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8AD3BA0-121F-413B-9582-6BB1253A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9D17-D8E7-4756-9A04-1AB2DA642A27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E49AFF4-166B-41A5-AB1B-BE2DE0B0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34F60CC-A679-4522-B01D-20597742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CDF18-4BDD-4974-8D5E-E6E039BB96CA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21265371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D4D123D-F270-4904-AD2D-E8149CC9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AFDAF-0C5F-4CBA-8D3B-7BF6615793BE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1ABB68E-1815-49E6-8DE5-19E65B9A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C3C674E-F6DD-49E7-8037-4959A3C3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86B9D-99CB-4334-AE33-7B7300748FB1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3223985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B7A77F-EB64-4C75-B1B8-3E81996A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AA59-313D-432E-8949-93C020946A00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A3D78F-A702-42C4-9849-CB74214AB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92656D-C020-44B3-9D06-5B03ADC0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A0DEF-012A-4111-BF14-B6F62EB58508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286531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8D4979-872F-4E7D-97D2-E552D81B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E4ED-4850-4FB4-A00F-621174F412B6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3C935F-4B29-443B-A35E-58CCC5C2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C1B34D-639D-495F-A94A-25FF94B0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A9999-5C7C-448C-A3DC-03C9BFD5D40F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209454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E29B61-AEB0-40EE-B01F-F2A328DED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6B14A2B-E50F-4E6F-89C7-3F9E6DAA8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36451E-F57F-47A4-A758-664EE6BC9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5210A-8DE1-404C-8670-192C28FC905C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318489881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5AD211-EDE4-44BA-A15F-92B94C635D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0D50F8-EA2A-48F8-BA83-E85A455E83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AF03BE-4407-4EAF-8BE0-65009C6E7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35FCC-12EC-4D5A-B062-D01405F9F9F3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92529262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1E1EF2-F26F-49FA-BA1E-73692D63EE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C30D99-2522-4D24-BD13-D8A05EFE8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D797A6-3E62-471F-98F2-672B245DC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7C629-09F5-45A8-82F2-AE390D01EBCF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135872690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56BE2-C533-48CB-90D7-310A8E3403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BEDD32-4D29-4DAF-BECB-F1F84A7826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7331BC-0965-458D-9EB7-1039F64DC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5F262-C254-45DD-A980-B87286798111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212390615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9ED357-57FF-47F6-81FE-7A6C545EF8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67D9E0-8219-4FB3-9E21-15FB4D37A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491249-46FD-42F2-BB6E-3D1B32B4C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754B5-E183-4B76-ACB7-A299B5538A69}" type="slidenum">
              <a:rPr lang="ru-RU" altLang="ru-BY"/>
              <a:pPr/>
              <a:t>‹#›</a:t>
            </a:fld>
            <a:endParaRPr lang="ru-RU" altLang="ru-BY"/>
          </a:p>
        </p:txBody>
      </p:sp>
    </p:spTree>
    <p:extLst>
      <p:ext uri="{BB962C8B-B14F-4D97-AF65-F5344CB8AC3E}">
        <p14:creationId xmlns:p14="http://schemas.microsoft.com/office/powerpoint/2010/main" val="86087872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CF1F2F0-00D5-47F9-8EB2-5025D5425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C1167C5-FC3E-4E20-A63D-D667D4696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1DA906-9517-4EF4-AB51-67977A2BAA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9FE5F4-B763-496F-99AE-46A2FF4084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E71470-76CB-41F7-BEBD-161D5A04DC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EC6463-E831-4298-AEFE-B2D4D6FFA01C}" type="slidenum">
              <a:rPr lang="ru-RU" altLang="ru-BY"/>
              <a:pPr/>
              <a:t>‹#›</a:t>
            </a:fld>
            <a:endParaRPr lang="ru-RU" altLang="ru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6250678-F4DF-4262-8DA0-8872C72C6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CD0C2D0-4BF0-4CFA-891C-A4F8693D1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6403DB-C245-4D35-876D-BDE883A566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A1F05A-66CA-421C-B45C-D5F3A8386E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2D7EC1-C774-4AF9-8B9D-7D51B18326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A757C012-E5F1-4E6A-915E-31000E8BEF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28F5DED-7F61-4048-90CA-28CCE4608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ACF0801-97B6-4A45-969B-C66969D28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08B516-AF62-41EB-BC70-583A852E5E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0F1E460-965D-43F0-9C0A-2E069147E7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921DA2F-5F27-410F-9A09-A2A8970F53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1833A40-04EC-4438-8CF8-2EDAC724492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4906CCCD-4911-4DD3-AB3F-082F31FBF1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3" name="Текст 2">
            <a:extLst>
              <a:ext uri="{FF2B5EF4-FFF2-40B4-BE49-F238E27FC236}">
                <a16:creationId xmlns:a16="http://schemas.microsoft.com/office/drawing/2014/main" id="{C72E6B22-36D4-4E50-B913-26BA3DEDDB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F7EB68-4E85-41A8-9774-270684DE3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CCA683-BB06-4E58-B5DB-4A46FB2398FC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D34E06-F383-4949-A7B8-A683628C0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42A250-740A-42B0-B85A-C0EBBD42D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C1EBDED-B41E-48D2-A571-6858CB2A249A}" type="slidenum">
              <a:rPr lang="ru-RU" altLang="ru-BY"/>
              <a:pPr/>
              <a:t>‹#›</a:t>
            </a:fld>
            <a:endParaRPr lang="ru-RU" altLang="ru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F8CFEEA9-56C4-40BA-A0DF-1EC775C93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9140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УЗ Городской клинический наркологический диспансер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415B6F55-B71B-4E73-8DE0-A07C32BA7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2035175"/>
            <a:ext cx="2974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600" b="1" u="sng">
                <a:solidFill>
                  <a:srgbClr val="993300"/>
                </a:solidFill>
              </a:rPr>
              <a:t>Шпаковская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993300"/>
                </a:solidFill>
              </a:rPr>
              <a:t>Людмила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993300"/>
                </a:solidFill>
              </a:rPr>
              <a:t>Аликовна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7204AE50-7160-4939-A0FF-5E917E288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860800"/>
            <a:ext cx="5751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Заведующая подросткового отделения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55BE8FE0-2E12-4CC0-93D3-C90A593D7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53100"/>
            <a:ext cx="9140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Минск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2023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8969F16-DFBA-48A3-9F38-FF1BED0E4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076700"/>
            <a:ext cx="514826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</a:t>
            </a:r>
            <a:r>
              <a:rPr lang="ru-RU" altLang="ru-RU" sz="1800" b="1" u="sng"/>
              <a:t>Изменение зрачков</a:t>
            </a:r>
            <a:r>
              <a:rPr lang="ru-RU" altLang="ru-RU" sz="1800"/>
              <a:t>: при опьянении опиатами зрачки узкие, величиной со спичечную головку. При другом наркотическом опьянении, зрачки чаще расширены, реакция на яркий свет вялая, либо отсутствует. Также отмечается повышенный блеск глаз.</a:t>
            </a:r>
          </a:p>
        </p:txBody>
      </p:sp>
      <p:sp>
        <p:nvSpPr>
          <p:cNvPr id="40963" name="Rectangle 8">
            <a:extLst>
              <a:ext uri="{FF2B5EF4-FFF2-40B4-BE49-F238E27FC236}">
                <a16:creationId xmlns:a16="http://schemas.microsoft.com/office/drawing/2014/main" id="{E1E90502-CA69-4A91-A5BE-5E4CFF9E5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7993063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  </a:t>
            </a:r>
            <a:r>
              <a:rPr lang="ru-RU" altLang="ru-RU" sz="1800" b="1" u="sng"/>
              <a:t>Изменение речи</a:t>
            </a:r>
            <a:r>
              <a:rPr lang="ru-RU" altLang="ru-RU" sz="1800"/>
              <a:t>: подчеркнутая выразительность речи отмечается при употреблении препаратов конопли, эфедрона. При других формах опьянения (снотворно-седативные, летучие наркотически действующие вещества) речь чаще всего замедлена, невнятна, с нечеткой артикуляцией, словно у человека «каша во рту».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</a:t>
            </a:r>
            <a:r>
              <a:rPr lang="ru-RU" altLang="ru-RU" sz="1800" b="1" u="sng"/>
              <a:t>Изменение цвета кожных покровов</a:t>
            </a:r>
            <a:r>
              <a:rPr lang="ru-RU" altLang="ru-RU" sz="1800" b="1"/>
              <a:t>:</a:t>
            </a:r>
            <a:r>
              <a:rPr lang="ru-RU" altLang="ru-RU" sz="1800"/>
              <a:t> при опьянении каннабиоидами, снотворно-седативными препаратами и летучими наркотически действующими веществами, лицо становится красным, отмечается покраснение белков глаз. При опьянении опиатами и эфедроном кожные покровы неестественно бледные. При большом стаже употребления этих наркотиков появляется желтушный или землистый оттенок кожи. Нередко в состоянии наркотического опьянения появляется отечность лица, особенно верхних век.</a:t>
            </a:r>
          </a:p>
        </p:txBody>
      </p:sp>
      <p:pic>
        <p:nvPicPr>
          <p:cNvPr id="40964" name="Picture 9">
            <a:extLst>
              <a:ext uri="{FF2B5EF4-FFF2-40B4-BE49-F238E27FC236}">
                <a16:creationId xmlns:a16="http://schemas.microsoft.com/office/drawing/2014/main" id="{372D3756-1428-4A98-AC39-7E2DBE1A0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76700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>
            <a:extLst>
              <a:ext uri="{FF2B5EF4-FFF2-40B4-BE49-F238E27FC236}">
                <a16:creationId xmlns:a16="http://schemas.microsoft.com/office/drawing/2014/main" id="{CB2AA045-76A3-47EF-BAA4-7D6E3084A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15888"/>
            <a:ext cx="5503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Почему ребенок стал употреблять наркотики?</a:t>
            </a:r>
          </a:p>
        </p:txBody>
      </p:sp>
      <p:sp>
        <p:nvSpPr>
          <p:cNvPr id="41987" name="Rectangle 7">
            <a:extLst>
              <a:ext uri="{FF2B5EF4-FFF2-40B4-BE49-F238E27FC236}">
                <a16:creationId xmlns:a16="http://schemas.microsoft.com/office/drawing/2014/main" id="{26B91532-16CC-4BCB-AE63-3B3F08515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12750"/>
            <a:ext cx="87852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 факторам риска наркомании обычно относят: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u="sng"/>
              <a:t>Биологические (медицинские) факторы</a:t>
            </a:r>
            <a:endParaRPr lang="ru-RU" altLang="ru-RU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u="sng"/>
              <a:t>Социально-психологические факторы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/>
              <a:t>Биологические факторы</a:t>
            </a:r>
            <a:r>
              <a:rPr lang="ru-RU" altLang="ru-RU" sz="1800" b="1"/>
              <a:t>:</a:t>
            </a:r>
            <a:r>
              <a:rPr lang="ru-RU" altLang="ru-RU" sz="1800"/>
              <a:t> патология беременности, осложненные роды, тяжелые и хронические заболевания, сотрясения головного мозга, алкоголизм или наркомания у родителей, психические заболевания у близких родственников.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/>
              <a:t>Социально-психологические факторы риска</a:t>
            </a:r>
            <a:r>
              <a:rPr lang="ru-RU" altLang="ru-RU" sz="1800" b="1"/>
              <a:t>:</a:t>
            </a:r>
            <a:r>
              <a:rPr lang="ru-RU" altLang="ru-RU" sz="1800"/>
              <a:t> семейное неблагополучие, плохие условия проживания, неполная семья, алкоголизм или наркомания у близких родственников, психические расстройства или частые нарушения правил общественного поведения у членов семьи или близких родственников, сильная и постоянная занятость родителей (работа, общественная или личная жизнь). </a:t>
            </a:r>
          </a:p>
        </p:txBody>
      </p:sp>
      <p:sp>
        <p:nvSpPr>
          <p:cNvPr id="41988" name="Rectangle 8">
            <a:extLst>
              <a:ext uri="{FF2B5EF4-FFF2-40B4-BE49-F238E27FC236}">
                <a16:creationId xmlns:a16="http://schemas.microsoft.com/office/drawing/2014/main" id="{80118571-D27B-4744-9C7D-AAFF82692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21163"/>
            <a:ext cx="56515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Среди </a:t>
            </a:r>
            <a:r>
              <a:rPr lang="ru-RU" altLang="ru-RU" sz="1800" b="1" u="sng"/>
              <a:t>психологических причин</a:t>
            </a:r>
            <a:r>
              <a:rPr lang="ru-RU" altLang="ru-RU" sz="1800"/>
              <a:t> необходимо упомянуть следующие: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</a:t>
            </a:r>
            <a:r>
              <a:rPr lang="ru-RU" altLang="ru-RU" sz="1800" i="1"/>
              <a:t>Неправильное воспитание в семье;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 i="1"/>
              <a:t> Асоциальное поведение;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 i="1"/>
              <a:t> Дезадаптированность к учебному процессу;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 i="1"/>
              <a:t> Вовлеченность в группу сверстников, употребляющих наркотики;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 i="1"/>
              <a:t> Личностные характеристики.</a:t>
            </a:r>
          </a:p>
        </p:txBody>
      </p:sp>
      <p:pic>
        <p:nvPicPr>
          <p:cNvPr id="41989" name="Picture 9">
            <a:extLst>
              <a:ext uri="{FF2B5EF4-FFF2-40B4-BE49-F238E27FC236}">
                <a16:creationId xmlns:a16="http://schemas.microsoft.com/office/drawing/2014/main" id="{26EBD73A-C2D3-4625-B2D7-A398CCCDD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33845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8772E139-7A3B-40F4-8512-5740A236E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44B3AA98-53E4-4A01-9628-3C6C42C6C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44675"/>
            <a:ext cx="6913562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Char char="•"/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000">
                <a:latin typeface="Arial" charset="0"/>
                <a:cs typeface="Arial" charset="0"/>
              </a:rPr>
              <a:t>Разрушение института семьи;</a:t>
            </a:r>
          </a:p>
          <a:p>
            <a:pPr>
              <a:defRPr/>
            </a:pPr>
            <a:endParaRPr lang="ru-RU" sz="2000">
              <a:latin typeface="Arial" charset="0"/>
              <a:cs typeface="Arial" charset="0"/>
            </a:endParaRPr>
          </a:p>
          <a:p>
            <a:pPr>
              <a:buFontTx/>
              <a:buChar char="•"/>
              <a:defRPr/>
            </a:pPr>
            <a:r>
              <a:rPr lang="ru-RU" sz="2000">
                <a:latin typeface="Arial" charset="0"/>
                <a:cs typeface="Arial" charset="0"/>
              </a:rPr>
              <a:t> Плохая организация досуга;</a:t>
            </a:r>
          </a:p>
          <a:p>
            <a:pPr>
              <a:defRPr/>
            </a:pPr>
            <a:endParaRPr lang="ru-RU" sz="2000">
              <a:latin typeface="Arial" charset="0"/>
              <a:cs typeface="Arial" charset="0"/>
            </a:endParaRPr>
          </a:p>
          <a:p>
            <a:pPr>
              <a:buFontTx/>
              <a:buChar char="•"/>
              <a:defRPr/>
            </a:pPr>
            <a:r>
              <a:rPr lang="ru-RU" sz="2000">
                <a:latin typeface="Arial" charset="0"/>
                <a:cs typeface="Arial" charset="0"/>
              </a:rPr>
              <a:t> Отсутствие у подростков жизненных приоритетов;</a:t>
            </a:r>
          </a:p>
          <a:p>
            <a:pPr>
              <a:defRPr/>
            </a:pPr>
            <a:endParaRPr lang="ru-RU" sz="2000">
              <a:latin typeface="Arial" charset="0"/>
              <a:cs typeface="Arial" charset="0"/>
            </a:endParaRPr>
          </a:p>
          <a:p>
            <a:pPr>
              <a:buFontTx/>
              <a:buChar char="•"/>
              <a:defRPr/>
            </a:pPr>
            <a:r>
              <a:rPr lang="ru-RU" sz="2000">
                <a:latin typeface="Arial" charset="0"/>
                <a:cs typeface="Arial" charset="0"/>
              </a:rPr>
              <a:t> Целенаправленное «подсаживание</a:t>
            </a:r>
          </a:p>
          <a:p>
            <a:pPr>
              <a:defRPr/>
            </a:pPr>
            <a:r>
              <a:rPr lang="ru-RU" sz="2000">
                <a:latin typeface="Arial" charset="0"/>
                <a:cs typeface="Arial" charset="0"/>
              </a:rPr>
              <a:t> на иглу» подростков;</a:t>
            </a:r>
          </a:p>
          <a:p>
            <a:pPr>
              <a:defRPr/>
            </a:pPr>
            <a:endParaRPr lang="ru-RU" sz="2000">
              <a:latin typeface="Arial" charset="0"/>
              <a:cs typeface="Arial" charset="0"/>
            </a:endParaRPr>
          </a:p>
          <a:p>
            <a:pPr>
              <a:buFontTx/>
              <a:buChar char="•"/>
              <a:defRPr/>
            </a:pPr>
            <a:r>
              <a:rPr lang="ru-RU" sz="2000">
                <a:latin typeface="Arial" charset="0"/>
                <a:cs typeface="Arial" charset="0"/>
              </a:rPr>
              <a:t> Подростковая алкоголизация </a:t>
            </a:r>
          </a:p>
        </p:txBody>
      </p:sp>
      <p:sp>
        <p:nvSpPr>
          <p:cNvPr id="43012" name="Rectangle 7">
            <a:extLst>
              <a:ext uri="{FF2B5EF4-FFF2-40B4-BE49-F238E27FC236}">
                <a16:creationId xmlns:a16="http://schemas.microsoft.com/office/drawing/2014/main" id="{806938C8-8A80-475C-BBBE-279400E94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49275"/>
            <a:ext cx="8893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/>
              <a:t>Выделяют несколько причин наркомании, тесно связанных с социально-экономическим кризисом в нашей стране:</a:t>
            </a:r>
          </a:p>
        </p:txBody>
      </p:sp>
      <p:pic>
        <p:nvPicPr>
          <p:cNvPr id="43013" name="Picture 9">
            <a:extLst>
              <a:ext uri="{FF2B5EF4-FFF2-40B4-BE49-F238E27FC236}">
                <a16:creationId xmlns:a16="http://schemas.microsoft.com/office/drawing/2014/main" id="{26E65816-9F0A-4282-AA27-7E1165D16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05263"/>
            <a:ext cx="3024188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458209E9-7525-47B6-81F3-2B58AB8CF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0E9CE97-1DAE-4FEF-94B6-130D4D93D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04813"/>
            <a:ext cx="6656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/>
              <a:t>Опиатные наркотики, признаки опьянения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2EDA8092-0EB6-4E61-B038-BB17A2388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413000"/>
            <a:ext cx="55086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 </a:t>
            </a:r>
            <a:r>
              <a:rPr lang="ru-RU" altLang="ru-RU" sz="1800" b="1" u="sng"/>
              <a:t>Героин</a:t>
            </a:r>
            <a:r>
              <a:rPr lang="ru-RU" altLang="ru-RU" sz="1800"/>
              <a:t> - изготовляемый в подпольных лабораториях наркотик. Белый, сероватый или коричневатый порошок в виде мельчайших кристалликов с неприятным запахом, на ощупь напоминает питьевую соду. Обычно горький на вкус, с легким вяжущим эффектом.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</a:t>
            </a:r>
            <a:r>
              <a:rPr lang="ru-RU" altLang="ru-RU" sz="1800" b="1" u="sng"/>
              <a:t>Метадон</a:t>
            </a:r>
            <a:r>
              <a:rPr lang="ru-RU" altLang="ru-RU" sz="1800" u="sng"/>
              <a:t> </a:t>
            </a:r>
            <a:r>
              <a:rPr lang="ru-RU" altLang="ru-RU" sz="1800"/>
              <a:t>- синтетический наркотик опиатной группы, производство и любое использование его в России запрещено законом.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</a:t>
            </a:r>
            <a:r>
              <a:rPr lang="ru-RU" altLang="ru-RU" sz="1800" b="1" u="sng"/>
              <a:t>Кодеин</a:t>
            </a:r>
            <a:r>
              <a:rPr lang="ru-RU" altLang="ru-RU" sz="1800" u="sng"/>
              <a:t> </a:t>
            </a:r>
            <a:r>
              <a:rPr lang="ru-RU" altLang="ru-RU" sz="1800"/>
              <a:t>- опиатный наркотик, входящий в состав некоторых таблеток от кашля и головной боли.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4514CE21-AFF4-4824-85BC-BD319D4DE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84313"/>
            <a:ext cx="7697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>
                <a:latin typeface="Arial" charset="0"/>
                <a:cs typeface="Arial" charset="0"/>
              </a:rPr>
              <a:t>К группе опиатных наркотиков относятся </a:t>
            </a:r>
            <a:r>
              <a:rPr lang="ru-RU" b="1">
                <a:latin typeface="Arial" charset="0"/>
                <a:cs typeface="Arial" charset="0"/>
              </a:rPr>
              <a:t>героин, метадон, кодеин…</a:t>
            </a:r>
          </a:p>
        </p:txBody>
      </p:sp>
      <p:pic>
        <p:nvPicPr>
          <p:cNvPr id="44038" name="Picture 8">
            <a:extLst>
              <a:ext uri="{FF2B5EF4-FFF2-40B4-BE49-F238E27FC236}">
                <a16:creationId xmlns:a16="http://schemas.microsoft.com/office/drawing/2014/main" id="{2B34B35B-1D84-4D11-B252-673A78E80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916113"/>
            <a:ext cx="32258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F361DCCB-9701-490E-9FD3-C65957ABC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753C4B3-7C64-4F4F-BBB9-0772FA54D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9275"/>
            <a:ext cx="819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/>
              <a:t>Признаки опьянения наркотиками опиатной группы: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677699BD-CD0E-41FE-A943-1787FD0F5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492250"/>
            <a:ext cx="5472112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2000"/>
              <a:t> </a:t>
            </a:r>
            <a:r>
              <a:rPr lang="ru-RU" altLang="ru-RU" sz="1800"/>
              <a:t>Необычная сонливость в самое неподходящее время. </a:t>
            </a:r>
          </a:p>
          <a:p>
            <a:pPr algn="just">
              <a:spcBef>
                <a:spcPct val="0"/>
              </a:spcBef>
            </a:pPr>
            <a:r>
              <a:rPr lang="ru-RU" altLang="ru-RU" sz="1800"/>
              <a:t> Зрачок в это время необычно узкий и совершенно не расширяется в темноте.</a:t>
            </a:r>
          </a:p>
          <a:p>
            <a:pPr algn="just">
              <a:spcBef>
                <a:spcPct val="0"/>
              </a:spcBef>
            </a:pPr>
            <a:r>
              <a:rPr lang="ru-RU" altLang="ru-RU" sz="1800"/>
              <a:t> Замедленная речь, слова наркоман растягивает, начинает говорить о теме, которую уже давно обсудили и забыли, несколько раз может рассказать одно и то же.</a:t>
            </a:r>
          </a:p>
          <a:p>
            <a:pPr algn="just">
              <a:spcBef>
                <a:spcPct val="0"/>
              </a:spcBef>
            </a:pPr>
            <a:r>
              <a:rPr lang="ru-RU" altLang="ru-RU" sz="1800"/>
              <a:t> Кожа бледная, сухая и теплая, в то время как при других видах наркотического опьянения выступает пот. </a:t>
            </a:r>
          </a:p>
          <a:p>
            <a:pPr algn="just">
              <a:spcBef>
                <a:spcPct val="0"/>
              </a:spcBef>
            </a:pPr>
            <a:r>
              <a:rPr lang="ru-RU" altLang="ru-RU" sz="1800"/>
              <a:t> Наблюдается зуд кожи лица и верхней половины туловища.  </a:t>
            </a:r>
          </a:p>
          <a:p>
            <a:pPr algn="just">
              <a:spcBef>
                <a:spcPct val="0"/>
              </a:spcBef>
            </a:pPr>
            <a:r>
              <a:rPr lang="ru-RU" altLang="ru-RU" sz="1800"/>
              <a:t> Болевая чувствительность снижена, и наркоман может обжечься, не почувствовав боли.</a:t>
            </a:r>
          </a:p>
          <a:p>
            <a:pPr algn="just">
              <a:spcBef>
                <a:spcPct val="0"/>
              </a:spcBef>
            </a:pPr>
            <a:r>
              <a:rPr lang="ru-RU" altLang="ru-RU" sz="1800"/>
              <a:t> Резкие и частые изменения настроения и общей активности вне зависимости от ситуации. </a:t>
            </a:r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D234D537-A825-4746-B0DB-CE64DCF43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628775"/>
            <a:ext cx="338455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782C6FBF-C395-482C-93D8-ECB915EBF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id="{A9A721BE-111C-437E-AB01-D8C86BE6F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765175"/>
            <a:ext cx="3560763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Этот наркотик обладает тем же эффектом, что и героин, но стоит в несколько раз дешевле, и его легко приготовить.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Ключевой компонент - кодеин – раньше можно было купить в аптеке без рецепта.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Наркоман-дезоморфинист умирает в течение двух-трех лет употребления наркотика.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id="{191C60A9-6A8C-4613-9165-EB5951666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162425"/>
            <a:ext cx="5113337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Происходит это потому, что в месте укола - вкалывают его в любое место - кожа становится зеленоватой и чешуйчатой, как у крокодила: сосуды лопаются, и ткань отмирает.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Обычно пристрастие заканчивается гангреной и ампутацией, а пористые кости, особенно нижняя челюсть, начинают буквально растворяться.</a:t>
            </a:r>
          </a:p>
        </p:txBody>
      </p:sp>
      <p:pic>
        <p:nvPicPr>
          <p:cNvPr id="46085" name="Picture 8">
            <a:extLst>
              <a:ext uri="{FF2B5EF4-FFF2-40B4-BE49-F238E27FC236}">
                <a16:creationId xmlns:a16="http://schemas.microsoft.com/office/drawing/2014/main" id="{45576D86-1DFB-4E30-A222-25661C89B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1788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9">
            <a:extLst>
              <a:ext uri="{FF2B5EF4-FFF2-40B4-BE49-F238E27FC236}">
                <a16:creationId xmlns:a16="http://schemas.microsoft.com/office/drawing/2014/main" id="{B2794AE3-4B12-467A-9066-D073431FC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88913"/>
            <a:ext cx="2397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/>
              <a:t>«Крокодил» </a:t>
            </a:r>
          </a:p>
        </p:txBody>
      </p:sp>
      <p:pic>
        <p:nvPicPr>
          <p:cNvPr id="46087" name="Picture 11">
            <a:extLst>
              <a:ext uri="{FF2B5EF4-FFF2-40B4-BE49-F238E27FC236}">
                <a16:creationId xmlns:a16="http://schemas.microsoft.com/office/drawing/2014/main" id="{DBBD6826-42E8-45CB-9E9D-4D4688554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76700"/>
            <a:ext cx="37798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29781F01-7956-4ED8-80E4-DC766A930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6B32B03-664D-4F4C-B9DF-5BA3A8C4B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49275"/>
            <a:ext cx="621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/>
              <a:t>Препараты конопли: гашиш, марихуана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0BE13C97-5D6D-4A07-94F8-7D8FC89DE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28775"/>
            <a:ext cx="8196262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      К наркотическим веществам группы каннабиноидов относятся кустарно приготовленные препараты из разных сортов конопли: марихуана, гашиш, гашишное масло, анаша, план…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·       </a:t>
            </a:r>
            <a:r>
              <a:rPr lang="ru-RU" altLang="ru-RU" sz="1800" b="1"/>
              <a:t> Марихуана</a:t>
            </a:r>
            <a:r>
              <a:rPr lang="ru-RU" altLang="ru-RU" sz="1800"/>
              <a:t> – наркотическое вещество, представляющее собой высушенные, размельченные цветы, листья и верхние части стеблей женских особей конопли.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·       </a:t>
            </a:r>
            <a:r>
              <a:rPr lang="ru-RU" altLang="ru-RU" sz="1800" b="1"/>
              <a:t> Гашиш </a:t>
            </a:r>
            <a:r>
              <a:rPr lang="ru-RU" altLang="ru-RU" sz="1800"/>
              <a:t>- высушенная и прессованная смесь смолы, пыльцы и мелко измельченных верхушек конопли.</a:t>
            </a:r>
          </a:p>
        </p:txBody>
      </p:sp>
      <p:pic>
        <p:nvPicPr>
          <p:cNvPr id="47109" name="Picture 5">
            <a:extLst>
              <a:ext uri="{FF2B5EF4-FFF2-40B4-BE49-F238E27FC236}">
                <a16:creationId xmlns:a16="http://schemas.microsoft.com/office/drawing/2014/main" id="{907DE4D0-BA01-45BF-86BF-F1B264E7D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33825"/>
            <a:ext cx="3094038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>
            <a:extLst>
              <a:ext uri="{FF2B5EF4-FFF2-40B4-BE49-F238E27FC236}">
                <a16:creationId xmlns:a16="http://schemas.microsoft.com/office/drawing/2014/main" id="{60AC2713-EF41-4B3A-B2E1-536B0DEFF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868863"/>
            <a:ext cx="1655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>
            <a:extLst>
              <a:ext uri="{FF2B5EF4-FFF2-40B4-BE49-F238E27FC236}">
                <a16:creationId xmlns:a16="http://schemas.microsoft.com/office/drawing/2014/main" id="{BCC97B39-6CC3-4954-AAC9-0D1F450DF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1F5DEC1A-E8F9-44AD-AFC2-D0B1DC4C6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FA54568-4754-45B9-BF85-0AB5A255B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0"/>
            <a:ext cx="8174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/>
              <a:t>Признаки опьянения и передозировки препаратами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/>
              <a:t>конопли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319AEFDB-BDCA-48BE-BABE-548B9C2FC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613"/>
            <a:ext cx="91440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Опьянение  препаратами конопли развивается сразу после курения и продолжается от 2 до 4 часов. Признаки опьянения напрямую зависят от дозы принятого наркотика.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Опьянение </a:t>
            </a:r>
            <a:r>
              <a:rPr lang="ru-RU" altLang="ru-RU" sz="1800" b="1" u="sng"/>
              <a:t>небольшими и средними дозами</a:t>
            </a:r>
            <a:r>
              <a:rPr lang="ru-RU" altLang="ru-RU" sz="1800"/>
              <a:t> конопли характеризуется расширением зрачков, повышенным блеском глаз, покраснением лица, губ и склер глаз.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Повышается чувствительность человека к внешним раздражителям, интенсивность восприятия цвета и музыки. В состоянии опьянения коноплей человек подвижен и динамичен: у него появляется желание танцевать, прыгать и принимать вычурные позы.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При употреблении препаратов конопли возникает поток мыслей и затрудняется логическое мышление. Поэтому речь обычно ускоренная, многословная, торопливая и неосмысленная. 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F7F54E50-CAB8-47D5-BD03-E3B1037FD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37063"/>
            <a:ext cx="5795963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Характерным признаком опьянения препаратами конопли является повышенный аппетит (особенно на сладости), чувство жажды и сухость во рту.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Через 3-4 часа после употребления препаратов конопли у человека появляется полное безразличие ко всему окружающему, вяло-сонливое состояние.</a:t>
            </a:r>
          </a:p>
        </p:txBody>
      </p:sp>
      <p:pic>
        <p:nvPicPr>
          <p:cNvPr id="48134" name="Picture 6">
            <a:extLst>
              <a:ext uri="{FF2B5EF4-FFF2-40B4-BE49-F238E27FC236}">
                <a16:creationId xmlns:a16="http://schemas.microsoft.com/office/drawing/2014/main" id="{62006654-BB54-4071-B5E0-736137646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21163"/>
            <a:ext cx="331311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8EEB9A6D-8261-4D91-920D-A956C7387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9917BC7-45EA-444A-B8BB-107C3F38C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9275"/>
            <a:ext cx="83534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u="sng"/>
              <a:t>В высоких дозах</a:t>
            </a:r>
            <a:r>
              <a:rPr lang="ru-RU" altLang="ru-RU" sz="1800"/>
              <a:t> (300-400 мг ТГК на 1 кг веса) препараты конопли вызывают </a:t>
            </a:r>
            <a:r>
              <a:rPr lang="ru-RU" altLang="ru-RU" sz="1800" b="1"/>
              <a:t>расстройства схемы тела</a:t>
            </a:r>
            <a:r>
              <a:rPr lang="ru-RU" altLang="ru-RU" sz="1800"/>
              <a:t>, </a:t>
            </a:r>
            <a:r>
              <a:rPr lang="ru-RU" altLang="ru-RU" sz="1800" b="1"/>
              <a:t>восприятия пространства и времени</a:t>
            </a:r>
            <a:r>
              <a:rPr lang="ru-RU" altLang="ru-RU" sz="1800"/>
              <a:t>. Передозировка препаратами конопли сопровождается резким расширением зрачков, отсутствием их реакции на свет, видимой сухостью губ и полости рта, кашлем, появлением гиперемия лица. </a:t>
            </a: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E232ECB6-5053-4397-8CC6-C77887268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349500"/>
            <a:ext cx="4716462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5">
            <a:extLst>
              <a:ext uri="{FF2B5EF4-FFF2-40B4-BE49-F238E27FC236}">
                <a16:creationId xmlns:a16="http://schemas.microsoft.com/office/drawing/2014/main" id="{C7AB4E60-8AD0-4F1F-8010-04DE4189E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20938"/>
            <a:ext cx="3744913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Больной находится в состоянии оглушения, возможно развитие комы и коллапса. </a:t>
            </a:r>
            <a:r>
              <a:rPr lang="ru-RU" altLang="ru-RU" sz="1800" b="1"/>
              <a:t>При передозировке</a:t>
            </a:r>
            <a:r>
              <a:rPr lang="ru-RU" altLang="ru-RU" sz="1800"/>
              <a:t> препаратами конопли возможно развитие острого </a:t>
            </a:r>
            <a:r>
              <a:rPr lang="ru-RU" altLang="ru-RU" sz="1800" b="1"/>
              <a:t>психоза со зрительными и слуховыми галлюцинациями</a:t>
            </a:r>
            <a:r>
              <a:rPr lang="ru-RU" altLang="ru-RU" sz="1800"/>
              <a:t> угрожающего характера, паническим страхом. В таком состоянии больной беспокоен, дезориентирован и может представлять опасность для себя и окружающих.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E4C06CC2-703E-47A4-AFE2-0B516A94C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76237DD-A8F9-44D0-B5E9-52BCA1C90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15888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/>
              <a:t>Стадии каннабиноидной наркомании</a:t>
            </a:r>
            <a:r>
              <a:rPr lang="ru-RU" altLang="ru-RU" sz="1800"/>
              <a:t> 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0E44F70D-5291-4E87-82C1-E0931326D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765175"/>
            <a:ext cx="792162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/>
              <a:t>Первая стадия</a:t>
            </a:r>
            <a:r>
              <a:rPr lang="ru-RU" altLang="ru-RU" sz="1800" u="sng"/>
              <a:t> каннабиноидной наркомании</a:t>
            </a:r>
            <a:r>
              <a:rPr lang="ru-RU" altLang="ru-RU" sz="1800"/>
              <a:t> характеризуется интенсивным влечением к наркотику: больной активно ищет наркотик и стремится к эйфории.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Психическая зависимость  формируется спустя 10-12 месяцев эпизодического употребления. Первая стадия каннабиоидной наркомании сопровождается ростом толерантности (переносимости наркотика). </a:t>
            </a:r>
          </a:p>
        </p:txBody>
      </p:sp>
      <p:pic>
        <p:nvPicPr>
          <p:cNvPr id="50181" name="Picture 6">
            <a:extLst>
              <a:ext uri="{FF2B5EF4-FFF2-40B4-BE49-F238E27FC236}">
                <a16:creationId xmlns:a16="http://schemas.microsoft.com/office/drawing/2014/main" id="{A917A5E6-8F0C-4E4D-8B16-A92AD6787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>
            <a:extLst>
              <a:ext uri="{FF2B5EF4-FFF2-40B4-BE49-F238E27FC236}">
                <a16:creationId xmlns:a16="http://schemas.microsoft.com/office/drawing/2014/main" id="{D1D3F4CB-6561-4D0B-B160-A2B7A0318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565400"/>
            <a:ext cx="314325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8">
            <a:extLst>
              <a:ext uri="{FF2B5EF4-FFF2-40B4-BE49-F238E27FC236}">
                <a16:creationId xmlns:a16="http://schemas.microsoft.com/office/drawing/2014/main" id="{F7C0A668-737B-4ECA-9F31-06687F2A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708275"/>
            <a:ext cx="25908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/>
              <a:t>Вторая стадия</a:t>
            </a:r>
            <a:r>
              <a:rPr lang="ru-RU" altLang="ru-RU" sz="1800" u="sng"/>
              <a:t> каннабиноидной наркомании</a:t>
            </a:r>
            <a:r>
              <a:rPr lang="ru-RU" altLang="ru-RU" sz="1800"/>
              <a:t> развивается через 2-3 года систематического  злоупотребления или через 6-8 месяцев постоянного курения. На второй стадии формируется физическая зависимость от наркотика. 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>
            <a:extLst>
              <a:ext uri="{FF2B5EF4-FFF2-40B4-BE49-F238E27FC236}">
                <a16:creationId xmlns:a16="http://schemas.microsoft.com/office/drawing/2014/main" id="{B7FBE2D7-D6F2-4BFC-90CB-7813DE513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565400"/>
            <a:ext cx="50006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60D0A26-97F9-4101-893B-EF36D378F5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46088"/>
            <a:ext cx="9140825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u="sng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Виды наркотиков</a:t>
            </a:r>
            <a:br>
              <a:rPr lang="ru-RU" sz="4000" u="sng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6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</a:t>
            </a:r>
            <a:br>
              <a:rPr lang="ru-RU" sz="4000" u="sng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600" u="sng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признаки их употребления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87E3D1DF-ED25-4756-838F-AE7F6302B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92375"/>
            <a:ext cx="705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B4237386-4EDA-4982-820B-9BC927730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20938"/>
            <a:ext cx="7466012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•"/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Понятие психоактивного вещества</a:t>
            </a:r>
          </a:p>
          <a:p>
            <a:pPr marL="457200" indent="-457200">
              <a:lnSpc>
                <a:spcPct val="150000"/>
              </a:lnSpc>
              <a:buFontTx/>
              <a:buChar char="•"/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Признаки употребления наркотических веществ</a:t>
            </a:r>
          </a:p>
          <a:p>
            <a:pPr marL="457200" indent="-457200">
              <a:lnSpc>
                <a:spcPct val="150000"/>
              </a:lnSpc>
              <a:buFontTx/>
              <a:buChar char="•"/>
              <a:defRPr/>
            </a:pPr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Основные виды наркотических веществ</a:t>
            </a:r>
          </a:p>
        </p:txBody>
      </p:sp>
      <p:pic>
        <p:nvPicPr>
          <p:cNvPr id="33798" name="Picture 5" descr="pill bottle">
            <a:extLst>
              <a:ext uri="{FF2B5EF4-FFF2-40B4-BE49-F238E27FC236}">
                <a16:creationId xmlns:a16="http://schemas.microsoft.com/office/drawing/2014/main" id="{BE1CA131-0EE4-4254-A08B-F6FED0117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11461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44A7A6B2-B5F4-4BD8-B7C6-F0B6DF308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646BEA7-622F-4365-A0BF-D4D93BBC5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15888"/>
            <a:ext cx="5900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/>
              <a:t>Стадии каннабиноидной наркомании</a:t>
            </a:r>
            <a:r>
              <a:rPr lang="ru-RU" altLang="ru-RU" sz="1800"/>
              <a:t> 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A38FBF54-FE85-4359-830D-4EFED13B3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908050"/>
            <a:ext cx="82089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/>
              <a:t>Абстинентный синдром</a:t>
            </a:r>
            <a:r>
              <a:rPr lang="ru-RU" altLang="ru-RU" sz="1800"/>
              <a:t> развивается через 4-5 часов после последнего курения и сопровождается расширением зрачков, зевотой, слабостью, потерей сна и аппетита, пониженным настроением, потливостью, тошнотой и рвотой. Иногда может сопровождаться тремором конечностей, мышечными подергиваниями, сердцебиением, повышением артериального давления. </a:t>
            </a:r>
          </a:p>
        </p:txBody>
      </p:sp>
      <p:pic>
        <p:nvPicPr>
          <p:cNvPr id="51205" name="Picture 5">
            <a:extLst>
              <a:ext uri="{FF2B5EF4-FFF2-40B4-BE49-F238E27FC236}">
                <a16:creationId xmlns:a16="http://schemas.microsoft.com/office/drawing/2014/main" id="{42CBEF7A-6CB7-4874-8D83-A618A60F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2349500"/>
            <a:ext cx="34417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>
            <a:extLst>
              <a:ext uri="{FF2B5EF4-FFF2-40B4-BE49-F238E27FC236}">
                <a16:creationId xmlns:a16="http://schemas.microsoft.com/office/drawing/2014/main" id="{A173763B-6569-4C7A-A100-304C3CEE8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708275"/>
            <a:ext cx="446563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/>
              <a:t>Третья стадия</a:t>
            </a:r>
            <a:r>
              <a:rPr lang="ru-RU" altLang="ru-RU" sz="1800" u="sng"/>
              <a:t> каннабиноидной наркомании</a:t>
            </a:r>
            <a:r>
              <a:rPr lang="ru-RU" altLang="ru-RU" sz="1800"/>
              <a:t> наступает через 9-10 лет постоянной наркотизации. Падает выносливость к наркотику, и некоторые наркозависимые переходят на периодическую наркотизацию. Вне интоксикации больные пассивны и бездеятельны. Абстинентный синдром становится затяжным, на фоне пониженного настроения отмечается выраженное истощение.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На практике эта стадия встречается редко. 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2D777EAB-83E0-45A6-9E41-6D630BB6A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2227" name="Picture 3">
            <a:extLst>
              <a:ext uri="{FF2B5EF4-FFF2-40B4-BE49-F238E27FC236}">
                <a16:creationId xmlns:a16="http://schemas.microsoft.com/office/drawing/2014/main" id="{45DC5C44-1A03-424F-82B9-8CE5705DC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14972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>
            <a:extLst>
              <a:ext uri="{FF2B5EF4-FFF2-40B4-BE49-F238E27FC236}">
                <a16:creationId xmlns:a16="http://schemas.microsoft.com/office/drawing/2014/main" id="{158820BC-DB08-44F3-BAE3-6745C23F1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36957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8">
            <a:extLst>
              <a:ext uri="{FF2B5EF4-FFF2-40B4-BE49-F238E27FC236}">
                <a16:creationId xmlns:a16="http://schemas.microsoft.com/office/drawing/2014/main" id="{A19926E1-82AF-43D1-9249-121D7C1D3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765175"/>
            <a:ext cx="45370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Спайс</a:t>
            </a:r>
            <a:r>
              <a:rPr lang="ru-RU" altLang="ru-RU" sz="1800"/>
              <a:t> представляет собой так называемую курительную смесь, которая включает в свой состав многообразные компоненты. По заявлениям производителя травяные смеси Spice содержат компоненты следующих растений: Canavalia rosea, Nymphaea alba и Nymphaea caerulea, Scutellaria nana, Pedicularis densiflora, Leonotis leonuru, Zornia latifolia, Nelumbo nucifera, Leonurus sibiricus, Althaea officinalis, Rosa canina. </a:t>
            </a:r>
          </a:p>
        </p:txBody>
      </p:sp>
      <p:sp>
        <p:nvSpPr>
          <p:cNvPr id="52230" name="Rectangle 9">
            <a:extLst>
              <a:ext uri="{FF2B5EF4-FFF2-40B4-BE49-F238E27FC236}">
                <a16:creationId xmlns:a16="http://schemas.microsoft.com/office/drawing/2014/main" id="{09CB8852-9C92-4962-998A-07E160478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65088"/>
            <a:ext cx="157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/>
              <a:t>Спайсы</a:t>
            </a:r>
          </a:p>
        </p:txBody>
      </p:sp>
      <p:sp>
        <p:nvSpPr>
          <p:cNvPr id="52231" name="Rectangle 10">
            <a:extLst>
              <a:ext uri="{FF2B5EF4-FFF2-40B4-BE49-F238E27FC236}">
                <a16:creationId xmlns:a16="http://schemas.microsoft.com/office/drawing/2014/main" id="{102EA861-35D2-4DFD-99BB-4440ADF82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365625"/>
            <a:ext cx="48244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Некоторые из этих растений действительно содержат биологически активные вещества, которые могут обладать определённым психоактивным действием (гликозид аукубин (англ. Aucubin) в Pedicularis densiflora или алкалоид леонурин (англ. Leonurine) в Leonurus sibiricus).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EC78697F-B1E8-4515-B694-6EC00897F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3251" name="Picture 6">
            <a:extLst>
              <a:ext uri="{FF2B5EF4-FFF2-40B4-BE49-F238E27FC236}">
                <a16:creationId xmlns:a16="http://schemas.microsoft.com/office/drawing/2014/main" id="{4623B18D-6792-47FB-B71E-FFE14ED5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35274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8">
            <a:extLst>
              <a:ext uri="{FF2B5EF4-FFF2-40B4-BE49-F238E27FC236}">
                <a16:creationId xmlns:a16="http://schemas.microsoft.com/office/drawing/2014/main" id="{74398488-3270-4E9D-8A1B-F184D2139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149725"/>
            <a:ext cx="3348038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 Дибензопираны: </a:t>
            </a:r>
            <a:r>
              <a:rPr lang="ru-RU" altLang="ru-RU" sz="1800" b="1"/>
              <a:t>HU-210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 Циклогексилфенолы: </a:t>
            </a:r>
            <a:r>
              <a:rPr lang="ru-RU" altLang="ru-RU" sz="1800" b="1"/>
              <a:t>CP 47,497 и его гомологи</a:t>
            </a:r>
            <a:endParaRPr lang="ru-RU" altLang="ru-RU" sz="1800"/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 Нафтоилиндолы: </a:t>
            </a:r>
            <a:r>
              <a:rPr lang="ru-RU" altLang="ru-RU" sz="1800" b="1"/>
              <a:t>JWH-018, JWH-073, JWH-398</a:t>
            </a:r>
            <a:endParaRPr lang="ru-RU" altLang="ru-RU" sz="1800"/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 Фенилацетилиндолы: </a:t>
            </a:r>
            <a:r>
              <a:rPr lang="ru-RU" altLang="ru-RU" sz="1800" b="1"/>
              <a:t>JWH-250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 b="1"/>
              <a:t>  Олеамид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pic>
        <p:nvPicPr>
          <p:cNvPr id="53253" name="Picture 10">
            <a:extLst>
              <a:ext uri="{FF2B5EF4-FFF2-40B4-BE49-F238E27FC236}">
                <a16:creationId xmlns:a16="http://schemas.microsoft.com/office/drawing/2014/main" id="{D6FA7978-33B1-43F6-9BDC-055A7A5A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5888"/>
            <a:ext cx="1905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1">
            <a:extLst>
              <a:ext uri="{FF2B5EF4-FFF2-40B4-BE49-F238E27FC236}">
                <a16:creationId xmlns:a16="http://schemas.microsoft.com/office/drawing/2014/main" id="{AA0EF81A-E398-4526-A05E-C8643726F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781300"/>
            <a:ext cx="87852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Однако исследования, проведённые в 2008—2009 годах, показали, что </a:t>
            </a:r>
            <a:r>
              <a:rPr lang="ru-RU" altLang="ru-RU" sz="1800" b="1"/>
              <a:t>действие</a:t>
            </a:r>
            <a:r>
              <a:rPr lang="ru-RU" altLang="ru-RU" sz="1800"/>
              <a:t> Spice и аналогичных смесей </a:t>
            </a:r>
            <a:r>
              <a:rPr lang="ru-RU" altLang="ru-RU" sz="1800" b="1"/>
              <a:t>обусловлено</a:t>
            </a:r>
            <a:r>
              <a:rPr lang="ru-RU" altLang="ru-RU" sz="1800"/>
              <a:t> не растительными компонентами, а </a:t>
            </a:r>
            <a:r>
              <a:rPr lang="ru-RU" altLang="ru-RU" sz="1800" b="1"/>
              <a:t>синтетическими агонистами каннабиноидных рецепторов</a:t>
            </a:r>
            <a:r>
              <a:rPr lang="ru-RU" altLang="ru-RU" sz="1800"/>
              <a:t> различной химической природы (содержание в различных партиях варьируется):</a:t>
            </a:r>
          </a:p>
        </p:txBody>
      </p:sp>
      <p:pic>
        <p:nvPicPr>
          <p:cNvPr id="53255" name="Picture 12">
            <a:extLst>
              <a:ext uri="{FF2B5EF4-FFF2-40B4-BE49-F238E27FC236}">
                <a16:creationId xmlns:a16="http://schemas.microsoft.com/office/drawing/2014/main" id="{4A5B40F5-A9C9-421A-8F1F-96A24FE47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812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3">
            <a:extLst>
              <a:ext uri="{FF2B5EF4-FFF2-40B4-BE49-F238E27FC236}">
                <a16:creationId xmlns:a16="http://schemas.microsoft.com/office/drawing/2014/main" id="{41505B4D-AFD3-4444-AFF3-F66F1F5AC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52963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4">
            <a:extLst>
              <a:ext uri="{FF2B5EF4-FFF2-40B4-BE49-F238E27FC236}">
                <a16:creationId xmlns:a16="http://schemas.microsoft.com/office/drawing/2014/main" id="{B3F72A8F-E04C-4E3E-9C93-9AF4B854E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267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>
            <a:extLst>
              <a:ext uri="{FF2B5EF4-FFF2-40B4-BE49-F238E27FC236}">
                <a16:creationId xmlns:a16="http://schemas.microsoft.com/office/drawing/2014/main" id="{831C8883-6AE9-4473-839A-89A45C0D5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4275" name="Picture 6">
            <a:extLst>
              <a:ext uri="{FF2B5EF4-FFF2-40B4-BE49-F238E27FC236}">
                <a16:creationId xmlns:a16="http://schemas.microsoft.com/office/drawing/2014/main" id="{5AB5860D-D3C1-4B02-90A0-2E9881BBD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7">
            <a:extLst>
              <a:ext uri="{FF2B5EF4-FFF2-40B4-BE49-F238E27FC236}">
                <a16:creationId xmlns:a16="http://schemas.microsoft.com/office/drawing/2014/main" id="{DDB8D7D7-5D04-44A6-825C-8FA3CFBD5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149725"/>
            <a:ext cx="3024188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8">
            <a:extLst>
              <a:ext uri="{FF2B5EF4-FFF2-40B4-BE49-F238E27FC236}">
                <a16:creationId xmlns:a16="http://schemas.microsoft.com/office/drawing/2014/main" id="{848F050D-EA98-4921-B388-035C7E7D1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429000"/>
            <a:ext cx="45370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Спайс стараются в целях извлечения сверх прибыли использовать как легальный наркотик, так как, например, используют алкоголь. Но курительная смесь Спайс для наркотического эффекта однозначно обрабатывается веществом JWH-018 (он же синтетический каннабис). Поэтому все, что описано в отношении курения марихуаны, конопли и гашиша справедливо и в отношении спайса!!!</a:t>
            </a:r>
          </a:p>
        </p:txBody>
      </p:sp>
      <p:sp>
        <p:nvSpPr>
          <p:cNvPr id="54278" name="Rectangle 9">
            <a:extLst>
              <a:ext uri="{FF2B5EF4-FFF2-40B4-BE49-F238E27FC236}">
                <a16:creationId xmlns:a16="http://schemas.microsoft.com/office/drawing/2014/main" id="{0B9C18F7-0E48-42EE-A6BD-85C774E59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49275"/>
            <a:ext cx="367188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Число употребляющих – курящих спайс людей все увеличивается. Распространяется миф, о якобы безвредности спайса. Это ложь, спайс только менее изучен, и наркодилеры спешат этим воспользоваться! Курение смесей Спайс им подобный не может быть безвредным.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>
            <a:extLst>
              <a:ext uri="{FF2B5EF4-FFF2-40B4-BE49-F238E27FC236}">
                <a16:creationId xmlns:a16="http://schemas.microsoft.com/office/drawing/2014/main" id="{DF079D40-EB3E-4DBF-A155-82B708C2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altLang="ru-RU" sz="3600" b="1"/>
              <a:t>Основные классы новых наркотиков</a:t>
            </a:r>
          </a:p>
        </p:txBody>
      </p:sp>
      <p:sp>
        <p:nvSpPr>
          <p:cNvPr id="55299" name="Объект 2">
            <a:extLst>
              <a:ext uri="{FF2B5EF4-FFF2-40B4-BE49-F238E27FC236}">
                <a16:creationId xmlns:a16="http://schemas.microsoft.com/office/drawing/2014/main" id="{A9A51FCF-9EF5-4D93-8232-DF978CBA0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ru-RU"/>
          </a:p>
        </p:txBody>
      </p:sp>
      <p:pic>
        <p:nvPicPr>
          <p:cNvPr id="55300" name="Picture 2">
            <a:extLst>
              <a:ext uri="{FF2B5EF4-FFF2-40B4-BE49-F238E27FC236}">
                <a16:creationId xmlns:a16="http://schemas.microsoft.com/office/drawing/2014/main" id="{72AA0D31-12DB-4EF4-99C0-630C552B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0B11E51C-D738-4F4F-ABC2-22CD7735A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16C98572-39F4-49CF-AD32-682081185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115888"/>
            <a:ext cx="901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/>
              <a:t>Психостимуляторы: кокаин, амфетамин, метамфетамин...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DABC7A9B-4206-4A9E-864B-2526494AA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508500"/>
            <a:ext cx="51133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·      </a:t>
            </a:r>
            <a:r>
              <a:rPr lang="ru-RU" altLang="ru-RU" sz="1800" b="1"/>
              <a:t> Амфетамин</a:t>
            </a:r>
            <a:r>
              <a:rPr lang="ru-RU" altLang="ru-RU" sz="1800"/>
              <a:t> (и его российский аналог - фенамин) – синтетический наркотик, синтезированный в 1887 году. Представляет собой кристаллический порошок белого или светло-коричневого цвета, горьковатый на вкус; таблетки или капсулы различного цвета. 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51D86370-76E8-4EEB-847D-3BE0897D6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613"/>
            <a:ext cx="90360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 наркотическим препаратам группы психостимуляторов относятся: </a:t>
            </a:r>
            <a:r>
              <a:rPr lang="ru-RU" altLang="ru-RU" sz="1800" u="sng"/>
              <a:t>кокаин, крэк, амфетамин, фенамин, метамфетамин, экстази, первитин, винт, speed, эфедрон.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Все вещества этой группы активизируют психическую деятельность, снимают физическую и психическую усталость. Психостимуляторы уменьшают потребность во сне, удлиняют период бодрствования, поэтому пристрастие к ним часто пытаются обосновать тяжелой работой или экстремальными условиями труда. 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4D2713B0-5765-4EAE-9291-5F91C5087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·          </a:t>
            </a:r>
            <a:r>
              <a:rPr lang="ru-RU" altLang="ru-RU" sz="1800" b="1"/>
              <a:t> Кокаин</a:t>
            </a:r>
            <a:r>
              <a:rPr lang="ru-RU" altLang="ru-RU" sz="1800"/>
              <a:t> (и его производное «крэк») – кристаллы без запаха и цвета или белый кристаллический порошок, по виду похожий на питьевую соду и горький на вкус. При попадании на язык, может вызывать ощущение онемения. При изготовлении «крэка» используют бикарбонат натрия, примеси которого остаются в наркотике после экстракции.</a:t>
            </a:r>
          </a:p>
        </p:txBody>
      </p:sp>
      <p:pic>
        <p:nvPicPr>
          <p:cNvPr id="56327" name="Picture 7">
            <a:extLst>
              <a:ext uri="{FF2B5EF4-FFF2-40B4-BE49-F238E27FC236}">
                <a16:creationId xmlns:a16="http://schemas.microsoft.com/office/drawing/2014/main" id="{97B1AE62-3ED4-4E8B-9460-B0C016A3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33825"/>
            <a:ext cx="3205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C71971D8-8A68-487C-9F99-AD3B2DE55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2E56FCB-7DC2-431F-9EEC-BB1566832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149725"/>
            <a:ext cx="54721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·       </a:t>
            </a:r>
            <a:r>
              <a:rPr lang="ru-RU" altLang="ru-RU" sz="1800" b="1"/>
              <a:t>Эфедрон</a:t>
            </a:r>
            <a:r>
              <a:rPr lang="ru-RU" altLang="ru-RU" sz="1800"/>
              <a:t> – наркотик, приготовляемый кустарным способом из лекарственных препаратов, содержащих эфедрин. В процессе изготовления эфедрона используются большие дозы перманганата калия, уксусной кислоты и йода, вызывающие развитие марганцевой энцефалопатии уже после нескольких месяцев употребления наркотика. 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A3B099BB-1074-4FE1-8285-023B4E844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15888"/>
            <a:ext cx="5291138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·        </a:t>
            </a:r>
            <a:r>
              <a:rPr lang="ru-RU" altLang="ru-RU" sz="1800" b="1"/>
              <a:t>Метамфетамин</a:t>
            </a:r>
            <a:r>
              <a:rPr lang="ru-RU" altLang="ru-RU" sz="1800"/>
              <a:t> (экстази, первитин, винт, speed) – синтетический наркотик, изготовляемый в подпольных лабораториях и представляющий собой белый кристаллический порошок или таблетки белого, желтоватого цвета с различными изображениями. По своему прямому воздействию на здоровье – один из самых убийственных препаратов. Даже при непродолжительном употреблении может привести к психозам, нарушениям работы головного мозга, разрегулированию сердечно-сосудистой системы, кровяного давления, гипертермии и летальному исходу.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57349" name="Picture 5">
            <a:extLst>
              <a:ext uri="{FF2B5EF4-FFF2-40B4-BE49-F238E27FC236}">
                <a16:creationId xmlns:a16="http://schemas.microsoft.com/office/drawing/2014/main" id="{48D82EC1-1AA7-4625-8B2B-168325A57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33115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>
            <a:extLst>
              <a:ext uri="{FF2B5EF4-FFF2-40B4-BE49-F238E27FC236}">
                <a16:creationId xmlns:a16="http://schemas.microsoft.com/office/drawing/2014/main" id="{9F72693F-8BC6-46D6-AD01-16208FBD7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76700"/>
            <a:ext cx="3040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5F2977D5-9231-4942-B8A9-F17715C4C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8371" name="Rectangle 5">
            <a:extLst>
              <a:ext uri="{FF2B5EF4-FFF2-40B4-BE49-F238E27FC236}">
                <a16:creationId xmlns:a16="http://schemas.microsoft.com/office/drawing/2014/main" id="{2F254FFB-4CAF-4D08-84AB-2D455296A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8913"/>
            <a:ext cx="8623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/>
              <a:t>Признаки опьянения и передозировки психостимуляторами</a:t>
            </a:r>
          </a:p>
        </p:txBody>
      </p:sp>
      <p:sp>
        <p:nvSpPr>
          <p:cNvPr id="58372" name="Rectangle 6">
            <a:extLst>
              <a:ext uri="{FF2B5EF4-FFF2-40B4-BE49-F238E27FC236}">
                <a16:creationId xmlns:a16="http://schemas.microsoft.com/office/drawing/2014/main" id="{1A1D4DA1-7E8B-4995-AB28-68E0E6FD7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613"/>
            <a:ext cx="907256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     Во время опьянения психостимуляторами человек чрезвычайно оживлен и бодр, гипереактивен. У него наблюдается повышенная работоспособность, концентрация внимания и пониженная утомляемость.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     Движения опьяненного становятся порывистыми и резкими.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     Настроение приподнятое и благодушное. Наркоману хочется сделать что-нибудь приятное всем окружающим. Он необычайно суетлив, болтлив и многословен.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     Внешне, можно обратить внимание на расширенные зрачки, отсутствие их реакции на свет; постоянное чувство жажды, потливость, учащение дыхания и сердцебиения, повышение температуры.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     При интоксикации психостимуляторами резко усиливается сексуальное влечение и сексуальные чувствования.</a:t>
            </a:r>
          </a:p>
        </p:txBody>
      </p:sp>
      <p:sp>
        <p:nvSpPr>
          <p:cNvPr id="58373" name="Rectangle 7">
            <a:extLst>
              <a:ext uri="{FF2B5EF4-FFF2-40B4-BE49-F238E27FC236}">
                <a16:creationId xmlns:a16="http://schemas.microsoft.com/office/drawing/2014/main" id="{F38BEB3F-DAE0-4FD8-9383-32876D3AA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21163"/>
            <a:ext cx="5364163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Систематическое употребление психостимуляторов сопровождается потерей веса и  подавлением аппетита.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    Через несколько часов после употребления психостимуляторов развивается слабость, подавленность и раздражительность, человек стремится уединиться. Может появиться злоба и агрессия, возможны суицидальные попытки </a:t>
            </a:r>
          </a:p>
        </p:txBody>
      </p:sp>
      <p:pic>
        <p:nvPicPr>
          <p:cNvPr id="58374" name="Picture 8">
            <a:extLst>
              <a:ext uri="{FF2B5EF4-FFF2-40B4-BE49-F238E27FC236}">
                <a16:creationId xmlns:a16="http://schemas.microsoft.com/office/drawing/2014/main" id="{4DA4FA13-C499-4CE9-96ED-192954146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05263"/>
            <a:ext cx="338455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E61A3D29-D3EE-4C83-818B-3BB475A6C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96B93C5-B697-46D8-8CCE-E20FBEBCF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44913"/>
            <a:ext cx="583247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Сексуальная дисфункция проявляется в проблемах с эрекцией и эякуляцией; у женщин нарушается менструальный цикл, развивается бесплодие, а если зачатие таки состоялось – возможно отторжение плаценты и преждевременные роды.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    Пристрастие к психостимуляторам влечет за собой грубое нарушение иммунитета, </a:t>
            </a:r>
            <a:r>
              <a:rPr lang="ru-RU" altLang="ru-RU" sz="1800" b="1"/>
              <a:t>физическое истощение</a:t>
            </a:r>
            <a:r>
              <a:rPr lang="ru-RU" altLang="ru-RU" sz="1800"/>
              <a:t>, падение сопротивляемости организма к инфекционным заболеваниям, в том числе вирусным гепатитам В и С, ВИЧ-инфекции.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DF22E02B-E3BD-4DEB-9A67-D52B6C5A4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9213"/>
            <a:ext cx="91440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Последствия употребления психостимуляторов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У всех психостимуляторов есть сходные последствия и осложнения, проявляющие себя уже через несколько месяцев употребления.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</a:t>
            </a:r>
            <a:r>
              <a:rPr lang="ru-RU" altLang="ru-RU" sz="1800" b="1"/>
              <a:t>Развивают тяжелейшие депрессии и психозы</a:t>
            </a:r>
            <a:r>
              <a:rPr lang="ru-RU" altLang="ru-RU" sz="1800"/>
              <a:t>. На их фоне возможны</a:t>
            </a:r>
            <a:r>
              <a:rPr lang="ru-RU" altLang="ru-RU" sz="1800" b="1"/>
              <a:t> попытки самоубийства</a:t>
            </a:r>
            <a:r>
              <a:rPr lang="ru-RU" altLang="ru-RU" sz="1800"/>
              <a:t>, частота которых напрямую зависит от степени тяжести наркомании.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 Резко увеличивают частоту сердечных сокращений и повышают артериальное давление.  Отсюда, нарушения сердечного ритма, гипертонические кризы, инфаркты миокарда.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Характерными осложнениями являются острые нарушения мозгового кровообращения, тромбоэмболия легочной артерии, внезапная слепота и поражение почек, связанное с тем, что 90% наркотика выводится с мочой в неизменном виде.</a:t>
            </a:r>
          </a:p>
        </p:txBody>
      </p:sp>
      <p:pic>
        <p:nvPicPr>
          <p:cNvPr id="59397" name="Picture 6">
            <a:extLst>
              <a:ext uri="{FF2B5EF4-FFF2-40B4-BE49-F238E27FC236}">
                <a16:creationId xmlns:a16="http://schemas.microsoft.com/office/drawing/2014/main" id="{815E6DE1-7649-4DC4-8FD0-D5AC659B2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89363"/>
            <a:ext cx="32035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49465787-5CE1-4956-BD31-BCA69C1D7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F64E853-1258-4155-AD16-60396E429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60350"/>
            <a:ext cx="600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i="1"/>
              <a:t>Последствия употребления экстази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C9CCCBAF-32E1-4AB6-ADB4-E8B34466B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70275"/>
            <a:ext cx="5545137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   Экстази вызывает слуховые, зрительные и тактильные </a:t>
            </a:r>
            <a:r>
              <a:rPr lang="ru-RU" altLang="ru-RU" sz="1800" b="1"/>
              <a:t>галлюцинации</a:t>
            </a:r>
            <a:r>
              <a:rPr lang="ru-RU" altLang="ru-RU" sz="1800"/>
              <a:t> в 20% случаев употребления. Если эти галлюцинации носят угрожающий характер, больной ведет себя непредсказуемо и агрессивно.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    Проведенные в Голландии исследования, установили развитие необратимых изменений в головном мозге у любителей экстази. А итальянские ученые-неврологи, поддержав коллег, выявили интересную закономерность: чем громче музыка, тем сильнее негативные последствия!</a:t>
            </a: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EE691A33-8E0B-421B-AB4F-92D08CB77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96975"/>
            <a:ext cx="8713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Кроме последствий свойственных всем психостимуляторам, экстази приводит </a:t>
            </a:r>
            <a:r>
              <a:rPr lang="ru-RU" altLang="ru-RU" sz="1800" b="1"/>
              <a:t>к специфическим осложнениям</a:t>
            </a:r>
            <a:r>
              <a:rPr lang="ru-RU" altLang="ru-RU" sz="1800"/>
              <a:t>:</a:t>
            </a:r>
          </a:p>
        </p:txBody>
      </p:sp>
      <p:pic>
        <p:nvPicPr>
          <p:cNvPr id="60422" name="Picture 6">
            <a:extLst>
              <a:ext uri="{FF2B5EF4-FFF2-40B4-BE49-F238E27FC236}">
                <a16:creationId xmlns:a16="http://schemas.microsoft.com/office/drawing/2014/main" id="{AF82CEB3-C222-4CB7-86BB-64B7E35E9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89363"/>
            <a:ext cx="33480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Rectangle 7">
            <a:extLst>
              <a:ext uri="{FF2B5EF4-FFF2-40B4-BE49-F238E27FC236}">
                <a16:creationId xmlns:a16="http://schemas.microsoft.com/office/drawing/2014/main" id="{1F2FBBD5-999A-4A88-8A2F-7A10231C8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060575"/>
            <a:ext cx="86756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    Особая опасность, которую таит в себе экстази – это </a:t>
            </a:r>
            <a:r>
              <a:rPr lang="ru-RU" altLang="ru-RU" sz="1800" b="1"/>
              <a:t>смерть от гипертермии</a:t>
            </a:r>
            <a:r>
              <a:rPr lang="ru-RU" altLang="ru-RU" sz="1800"/>
              <a:t>: повышение температуры тела до 42ºС, особенно, если при этом человек не восполняет потери организма в жидкости. Первая подобная зафиксированная смерть от экстази произошла в 1989 году в Британии.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C0C7784-7E89-4556-BA08-85C977114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CC3300"/>
                </a:solidFill>
              </a:rPr>
              <a:t>Психоактивное вещество (ПАВ) -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26E258E-CBE7-47A0-8D1C-2DDCD9BC9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844675"/>
            <a:ext cx="749935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800"/>
              <a:t>любое вещество, которое при введении в организм человека может изменять восприятие, настроение, способность к познанию, поведение и двигательные функции.</a:t>
            </a: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2FF19586-DCB2-4E44-91D6-C2C68938A8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2988" y="2060575"/>
            <a:ext cx="11112" cy="1954213"/>
          </a:xfrm>
          <a:prstGeom prst="line">
            <a:avLst/>
          </a:prstGeom>
          <a:noFill/>
          <a:ln w="38100">
            <a:solidFill>
              <a:srgbClr val="417F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BY"/>
          </a:p>
        </p:txBody>
      </p:sp>
      <p:pic>
        <p:nvPicPr>
          <p:cNvPr id="34821" name="Picture 5" descr="bottle of pills">
            <a:extLst>
              <a:ext uri="{FF2B5EF4-FFF2-40B4-BE49-F238E27FC236}">
                <a16:creationId xmlns:a16="http://schemas.microsoft.com/office/drawing/2014/main" id="{E6000D0A-932A-47D5-B11C-362C8A8CF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30765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>
            <a:extLst>
              <a:ext uri="{FF2B5EF4-FFF2-40B4-BE49-F238E27FC236}">
                <a16:creationId xmlns:a16="http://schemas.microsoft.com/office/drawing/2014/main" id="{15C06EAE-E962-459C-B834-EC6123BA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E84B0EBC-BD76-42EC-97FB-476BB4B8D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7AFCC52-D137-4724-98E8-BBEA1B13E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-100013"/>
            <a:ext cx="8855075" cy="82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/>
              <a:t>Какие осложнения могут быть при употреблении кокаина и с чем связаны носовые кровотечения?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B54FD5F7-4163-4505-9202-8A9EE9302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1075"/>
            <a:ext cx="91440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Прием кокаина сопровождается повышением артериального давления, способным привести к острой сердечно-сосудистой патологии: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- острый инфаркт миокарда и нестабильная стенокардия могут возникнуть даже в 16-19-летнем возрасте. В течение первых 60 минут после приема кокаина риск развития инфаркта миокарда увеличивается в 20 раз;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- кокаин-обусловленные аритмии, которые в сочетании с ишемией или инфарктом миокарда могут привести к внезапной смерти;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- острое нарушение мозгового кровообращения, кровоизлияния;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- отек легких, связанный с развитием острой левожелудочковой недостаточности. 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7A291830-2037-4E83-A8B1-B43B069F8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6338"/>
            <a:ext cx="5867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/>
              <a:t>Абстинентный синдром</a:t>
            </a:r>
            <a:r>
              <a:rPr lang="ru-RU" altLang="ru-RU" sz="1800"/>
              <a:t> при зависимости от кокаина сопровождается депрессивными расстройствами, страхом, дисфорией. Возможно появление сомато-неврологических расстройств: головные и сердечные боли, тахикардия, сосудистая гипертензия, тошнота.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Клиническая картина синдрома отмены кокаина часто сопровождается психозами и галлюцинациями; развитием судорог, протекающих с потерей сознания. </a:t>
            </a:r>
          </a:p>
        </p:txBody>
      </p:sp>
      <p:pic>
        <p:nvPicPr>
          <p:cNvPr id="61446" name="Picture 6">
            <a:extLst>
              <a:ext uri="{FF2B5EF4-FFF2-40B4-BE49-F238E27FC236}">
                <a16:creationId xmlns:a16="http://schemas.microsoft.com/office/drawing/2014/main" id="{6D41BAA6-CFF6-489B-A991-6C969B66C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00438"/>
            <a:ext cx="334803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8400BD36-06A5-4988-BB7E-4C2B53787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2068555-7FF6-4984-BE39-3C5616A40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692150"/>
            <a:ext cx="72009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Легочные кровотечения, облитерирующий бронхиолит, пневмоторакс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Метгемоглобинемия (нарушение биохимии крови)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Кератиты, являющиеся следствием повреждения роговицы глаз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Тромбоэмболия легочной артерии – закрытие просвета ветви легочной артерии тромбом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Носовые кровотечения, изъязвления слизистых и синуситы, связанные с повышением давления и травмированием слизистой при вдыхании кокаина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Перитонит, стеноз кишечника, кишечная непроходимость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Амавроз (внезапная слепота)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Цирроз печени и почечная недостаточность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Инфекции, сопутствующие внутривенному употреблению кокаина: </a:t>
            </a:r>
            <a:r>
              <a:rPr lang="ru-RU" altLang="ru-RU" sz="1800" b="1"/>
              <a:t>вирусные гепатиты В и С</a:t>
            </a:r>
            <a:r>
              <a:rPr lang="ru-RU" altLang="ru-RU" sz="1800"/>
              <a:t>, </a:t>
            </a:r>
            <a:r>
              <a:rPr lang="ru-RU" altLang="ru-RU" sz="1800" b="1"/>
              <a:t>ВИЧ / СПИД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0F586B50-F352-41CC-8CE7-3DBAD11D2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0"/>
            <a:ext cx="882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/>
              <a:t>Систематическое злоупотребление кокаином приводит к развитию следующих заболеваний</a:t>
            </a:r>
            <a:r>
              <a:rPr lang="ru-RU" altLang="ru-RU" sz="1800" b="1"/>
              <a:t>:</a:t>
            </a: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E9419154-5113-420E-93D4-2F2EA68AF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7563"/>
            <a:ext cx="190817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Все это протекает на фоне снижения аппетита, падения веса, нарушения иммунитета, депрессивных расстройств с суицидальными тенденциями.</a:t>
            </a:r>
          </a:p>
        </p:txBody>
      </p:sp>
      <p:pic>
        <p:nvPicPr>
          <p:cNvPr id="62470" name="Picture 6">
            <a:extLst>
              <a:ext uri="{FF2B5EF4-FFF2-40B4-BE49-F238E27FC236}">
                <a16:creationId xmlns:a16="http://schemas.microsoft.com/office/drawing/2014/main" id="{323EDB6B-7560-418B-AB43-55E5795D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868863"/>
            <a:ext cx="23812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>
            <a:extLst>
              <a:ext uri="{FF2B5EF4-FFF2-40B4-BE49-F238E27FC236}">
                <a16:creationId xmlns:a16="http://schemas.microsoft.com/office/drawing/2014/main" id="{3282DD00-8A19-45EE-AED5-C0D38CB58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1428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9F2227AB-E31C-4CB8-8BA0-901BEA023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605E5BA-8236-4BFC-AB86-4EE49C1F4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0"/>
            <a:ext cx="266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/>
              <a:t>Галлюциногены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B659BBEB-AF9F-44A4-8923-2CAB5D6BB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49263"/>
            <a:ext cx="496887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Более точный термин – </a:t>
            </a:r>
            <a:r>
              <a:rPr lang="ru-RU" altLang="ru-RU" sz="1800" u="sng"/>
              <a:t>«препараты, изменяющие сознание»</a:t>
            </a:r>
            <a:r>
              <a:rPr lang="ru-RU" altLang="ru-RU" sz="1800"/>
              <a:t>, так как иногда они не вызывают галлюцинаций, а искажают самоощущение наркомана. И он чувствует измененным не только окружающий мир, а еще и себя. В группу галлюциногенов входят разные по химическому составу наркотики: грибы Psilotsibum, ЛСД, РСР.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Грибы рода Psilotsibum</a:t>
            </a:r>
            <a:r>
              <a:rPr lang="ru-RU" altLang="ru-RU" sz="1800"/>
              <a:t>. На данный момент один из наиболее распространенных галлюциногенных препаратов. Доступны только в конце лета.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ЛСД</a:t>
            </a:r>
            <a:r>
              <a:rPr lang="ru-RU" altLang="ru-RU" sz="1800"/>
              <a:t> (диэтиламид лизергиновой кислоты) – очень токсичный синтетический препарат, изготавливаемый из гриба спорыньи.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РСР</a:t>
            </a:r>
            <a:r>
              <a:rPr lang="ru-RU" altLang="ru-RU" sz="1800"/>
              <a:t> (фенциклидин) – наряду с галлюцинациями часто провоцирует агрессивное поведение. Препарат был создан для проведения наркоза, но после обнаружения его токсических эффектов и способности вызывать психотические состояния был запрещен и включен в список наркотиков.</a:t>
            </a:r>
          </a:p>
        </p:txBody>
      </p:sp>
      <p:pic>
        <p:nvPicPr>
          <p:cNvPr id="63493" name="Picture 5">
            <a:extLst>
              <a:ext uri="{FF2B5EF4-FFF2-40B4-BE49-F238E27FC236}">
                <a16:creationId xmlns:a16="http://schemas.microsoft.com/office/drawing/2014/main" id="{F3AAD4E2-C800-4578-A30D-8F33D8A54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20713"/>
            <a:ext cx="4067175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EEB09BAD-6C27-4CDE-BC67-95E3D2336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C77F7F8-DE9B-4BFE-921C-E3981A4E5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3463"/>
            <a:ext cx="554513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Наркоманы в опьянении замкнуты, бормочут себе под нос. Могут разговаривать сами с собой, размахивая при этом руками. На внешние раздражители, например на окрики, реагируют замедленно, неохотно.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Все препараты группы галлюциногенов исключительно </a:t>
            </a:r>
            <a:r>
              <a:rPr lang="ru-RU" altLang="ru-RU" sz="1800" b="1"/>
              <a:t>агрессивны</a:t>
            </a:r>
            <a:r>
              <a:rPr lang="ru-RU" altLang="ru-RU" sz="1800"/>
              <a:t> в отношении </a:t>
            </a:r>
            <a:r>
              <a:rPr lang="ru-RU" altLang="ru-RU" sz="1800" b="1"/>
              <a:t>головного мозга</a:t>
            </a:r>
            <a:r>
              <a:rPr lang="ru-RU" altLang="ru-RU" sz="1800"/>
              <a:t>. Фактически любой из них вызывает отравление и </a:t>
            </a:r>
            <a:r>
              <a:rPr lang="ru-RU" altLang="ru-RU" sz="1800" b="1"/>
              <a:t>психоз.</a:t>
            </a:r>
            <a:r>
              <a:rPr lang="ru-RU" altLang="ru-RU" sz="1800"/>
              <a:t> Именно поэтому вещества данной группы называются </a:t>
            </a:r>
            <a:r>
              <a:rPr lang="ru-RU" altLang="ru-RU" sz="1800" u="sng"/>
              <a:t>психодизлептиками</a:t>
            </a:r>
            <a:r>
              <a:rPr lang="ru-RU" altLang="ru-RU" sz="1800"/>
              <a:t> – «разрушающими психику».</a:t>
            </a:r>
          </a:p>
        </p:txBody>
      </p:sp>
      <p:pic>
        <p:nvPicPr>
          <p:cNvPr id="64516" name="Picture 6">
            <a:extLst>
              <a:ext uri="{FF2B5EF4-FFF2-40B4-BE49-F238E27FC236}">
                <a16:creationId xmlns:a16="http://schemas.microsoft.com/office/drawing/2014/main" id="{F6E529AB-CE62-45EE-AD15-E812CAF5A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3024188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7">
            <a:extLst>
              <a:ext uri="{FF2B5EF4-FFF2-40B4-BE49-F238E27FC236}">
                <a16:creationId xmlns:a16="http://schemas.microsoft.com/office/drawing/2014/main" id="{CD8165C7-22DB-4CB1-A16D-F7854A607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04813"/>
            <a:ext cx="496887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 период интоксикации галлюциногенами извращается восприятие, холодное кажется горячим, гладкое – колючим. Обычные цвета для наркомана приобретают насыщенность, глубину и «серебристость». Подростки могут застыть и часами любоваться растением. Они могут воспринимать в опьянении неодушевленные предметы как живые существа и пытаться разговаривать с ними. Движения замедленные, плавные.</a:t>
            </a:r>
          </a:p>
        </p:txBody>
      </p:sp>
      <p:pic>
        <p:nvPicPr>
          <p:cNvPr id="64518" name="Picture 8">
            <a:extLst>
              <a:ext uri="{FF2B5EF4-FFF2-40B4-BE49-F238E27FC236}">
                <a16:creationId xmlns:a16="http://schemas.microsoft.com/office/drawing/2014/main" id="{7DC29C6A-982A-482C-B8D9-9426D9A3E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76700"/>
            <a:ext cx="32400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E5D5F7C1-12AF-47F2-B8F4-CD9CBA015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65539" name="Picture 5">
            <a:extLst>
              <a:ext uri="{FF2B5EF4-FFF2-40B4-BE49-F238E27FC236}">
                <a16:creationId xmlns:a16="http://schemas.microsoft.com/office/drawing/2014/main" id="{2039EE75-665F-482E-95F9-2A1AD7654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2206625"/>
            <a:ext cx="357822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6">
            <a:extLst>
              <a:ext uri="{FF2B5EF4-FFF2-40B4-BE49-F238E27FC236}">
                <a16:creationId xmlns:a16="http://schemas.microsoft.com/office/drawing/2014/main" id="{A3615BFD-9267-43FF-9543-8405C93F9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43463"/>
            <a:ext cx="5364163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Необратимые изменения и повреждения, которые вызывают ЛСД, РСР и некоторые виды грибов, с каждым разом накапливаются и становятся все тяжелее. Со временем наркоман теряет энергичность, жизнерадостность и способность совершать целенаправленные действия.</a:t>
            </a:r>
          </a:p>
        </p:txBody>
      </p:sp>
      <p:pic>
        <p:nvPicPr>
          <p:cNvPr id="65541" name="Picture 7">
            <a:extLst>
              <a:ext uri="{FF2B5EF4-FFF2-40B4-BE49-F238E27FC236}">
                <a16:creationId xmlns:a16="http://schemas.microsoft.com/office/drawing/2014/main" id="{384EE1BA-D26E-4A2F-A20D-E54D3C71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908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8">
            <a:extLst>
              <a:ext uri="{FF2B5EF4-FFF2-40B4-BE49-F238E27FC236}">
                <a16:creationId xmlns:a16="http://schemas.microsoft.com/office/drawing/2014/main" id="{BE0CBB51-67C8-49F8-883E-0F0B084C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3375"/>
            <a:ext cx="15446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Rectangle 9">
            <a:extLst>
              <a:ext uri="{FF2B5EF4-FFF2-40B4-BE49-F238E27FC236}">
                <a16:creationId xmlns:a16="http://schemas.microsoft.com/office/drawing/2014/main" id="{DEC2FFCA-3D1C-4C48-9C68-298074CB9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188" y="260350"/>
            <a:ext cx="39608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Даже </a:t>
            </a:r>
            <a:r>
              <a:rPr lang="ru-RU" altLang="ru-RU" sz="1800" b="1"/>
              <a:t>однократное</a:t>
            </a:r>
            <a:r>
              <a:rPr lang="ru-RU" altLang="ru-RU" sz="1800"/>
              <a:t> отравление ЛСД способно необратимо повредить клетки головного мозга и навсегда оставить в психике следы, неотличимые от заболевания </a:t>
            </a:r>
            <a:r>
              <a:rPr lang="ru-RU" altLang="ru-RU" sz="1800" b="1"/>
              <a:t>шизофренией</a:t>
            </a:r>
            <a:r>
              <a:rPr lang="ru-RU" altLang="ru-RU" sz="1800"/>
              <a:t>.</a:t>
            </a:r>
          </a:p>
        </p:txBody>
      </p:sp>
      <p:pic>
        <p:nvPicPr>
          <p:cNvPr id="65544" name="Picture 10">
            <a:extLst>
              <a:ext uri="{FF2B5EF4-FFF2-40B4-BE49-F238E27FC236}">
                <a16:creationId xmlns:a16="http://schemas.microsoft.com/office/drawing/2014/main" id="{93F1553B-B4DC-456A-91BE-90470E778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81300"/>
            <a:ext cx="2087562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84A23441-C644-46F6-A231-5CA15EC8B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516A8506-0590-455A-8E29-06AF0D520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11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/>
              <a:t>Зависимость от снотворно-седативных препаратов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29916287-D5AA-4199-9E5A-0581610C5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08050"/>
            <a:ext cx="87852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Существуют два пути развития зависимости от лекарственных препаратов: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Медицинский</a:t>
            </a:r>
            <a:r>
              <a:rPr lang="ru-RU" altLang="ru-RU" sz="1800"/>
              <a:t>, когда пациент длительное время принимает препарат в терапевтических дозах по назначению врача. В таких случаях зависимость от снотворно-седативных препаратов развивается относительно медленно: в течение 1-2 лет.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Немедицинский</a:t>
            </a:r>
            <a:r>
              <a:rPr lang="ru-RU" altLang="ru-RU" sz="1800"/>
              <a:t> путь, когда злоупотребление снотворно-седативными препаратами начинается с доз в несколько раз превышающих терапевтическую, целенаправленно для достижения опьянения. В таких случаях первые симптомы наркомании появляются через 1-2 месяца от начала злоупотребления. Снотворно-седативные могут применяться для смягчения синдрома отмены алкоголя и опиатных наркотиков, что приводит к ускоренному формированию сочетанной зависимости.</a:t>
            </a:r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75FEC750-FBBB-49F5-94AD-89574599F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581525"/>
            <a:ext cx="51847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Длительный прием транквилизаторов и снотворных средств приводит к </a:t>
            </a:r>
            <a:r>
              <a:rPr lang="ru-RU" altLang="ru-RU" sz="1800" b="1"/>
              <a:t>зависимости</a:t>
            </a:r>
            <a:r>
              <a:rPr lang="ru-RU" altLang="ru-RU" sz="1800"/>
              <a:t>, характеризующейся свойственными для </a:t>
            </a:r>
            <a:r>
              <a:rPr lang="ru-RU" altLang="ru-RU" sz="1800" b="1"/>
              <a:t>наркомании симптомами</a:t>
            </a:r>
            <a:r>
              <a:rPr lang="ru-RU" altLang="ru-RU" sz="1800"/>
              <a:t>: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Изменение толерантности (выносливости)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Психическая зависимость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Физическая зависимость</a:t>
            </a:r>
          </a:p>
        </p:txBody>
      </p:sp>
      <p:pic>
        <p:nvPicPr>
          <p:cNvPr id="66566" name="Picture 6">
            <a:extLst>
              <a:ext uri="{FF2B5EF4-FFF2-40B4-BE49-F238E27FC236}">
                <a16:creationId xmlns:a16="http://schemas.microsoft.com/office/drawing/2014/main" id="{D2E2603B-C66A-4717-B0CE-333E0C180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"/>
          <a:stretch>
            <a:fillRect/>
          </a:stretch>
        </p:blipFill>
        <p:spPr bwMode="auto">
          <a:xfrm>
            <a:off x="5795963" y="4149725"/>
            <a:ext cx="2951162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6FB599A1-B31B-4426-BD5B-30B685447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312ED3BB-DC31-4C57-B611-F00C22399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929688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 u="sng"/>
              <a:t>Транквилизаторы. Абстинентный синдром</a:t>
            </a:r>
            <a:r>
              <a:rPr lang="ru-RU" altLang="ru-RU" sz="1800"/>
              <a:t>	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Первые признаки абстинентного синдрома появляются через сутки от последнего употребления транквилизаторов: беспокойство, тревожность, потливость, дискоординация. Затем появляются судороги мышц, тремор, тошнота, звон в ушах, головокружение, бессонница. Через двое-четверо суток появляются колющие боли в сердце и животе, диарея.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Синдром отмены транквилизаторов часто сопровождается судорожными припадками и психозами с помрачением сознания. Продолжительность абстинентного синдрома около двух недель. Остаточные явления (эмоциональная неустойчивость, утомляемость, бессонница) могут сохраняться в течение 1-2 месяцев.  </a:t>
            </a: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5034CA81-0572-4283-99DE-4B8C2CE39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37063"/>
            <a:ext cx="5867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 концу первых суток воздержания присоединяются дрожь и судороги, пошатывание при ходьбе, двигательное беспокойство, тревога. На вторые-третьи сутки появляются боли в мышцах и суставах, рвота, понос. К концу третьих суток при отсутствии необходимой медицинской помощи, возникают судорожные припадки с потерей сознания, могут развиться делириозные и психотические состояния.</a:t>
            </a:r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AF89F03-3DB2-425F-BF3B-ADFB8CFCA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7200"/>
            <a:ext cx="90360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/>
              <a:t>Снотворные препараты. Абстинентный синдром </a:t>
            </a:r>
            <a:endParaRPr lang="ru-RU" altLang="ru-RU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 течение суток после последнего приема снотворных препаратов развивается абстинентный синдром: зрачки расширяются, появляется озноб, «гусиная кожа», зевота, потливость, бессонница, бледность кожных покровов. Появляется чувство неудовлетворенности, злоба и агрессия. </a:t>
            </a:r>
          </a:p>
        </p:txBody>
      </p:sp>
      <p:pic>
        <p:nvPicPr>
          <p:cNvPr id="67590" name="Picture 6">
            <a:extLst>
              <a:ext uri="{FF2B5EF4-FFF2-40B4-BE49-F238E27FC236}">
                <a16:creationId xmlns:a16="http://schemas.microsoft.com/office/drawing/2014/main" id="{B380FFB6-8859-4148-8E2C-6F9F3E000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1163"/>
            <a:ext cx="30718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51B0180F-EADF-454A-B4A1-328B746EF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666455F-2E55-42BF-BA32-03166D4A3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856773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Летучие наркотически действующие вещества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 летучим наркотически действующим веществам относят обширную группу органических летучих жидкостей и газов, которые преднамеренно вдыхаются для получения состояния эйфории. Такие вещества, которые вводятся в организм посредством вдыхания, называют ингалянтами.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Ингалянты получили широкое распространение ввиду относительно низкой стоимости, отсутствии строгого учета, многообразия форм выпуска и простоты хранения. Их употребление стало наиболее «популярным» в подростковой группе. </a:t>
            </a:r>
            <a:r>
              <a:rPr lang="ru-RU" altLang="ru-RU" sz="1800" b="1"/>
              <a:t>Клей «Момент», бензин, растворители</a:t>
            </a:r>
            <a:r>
              <a:rPr lang="ru-RU" altLang="ru-RU" sz="1800"/>
              <a:t>… - обладают наркотическим эффектом.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0F7B2376-5AB6-4D77-BD44-A62A3D722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573463"/>
            <a:ext cx="53276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Злоупотребление ингалянтами внешне очень </a:t>
            </a:r>
            <a:r>
              <a:rPr lang="ru-RU" altLang="ru-RU" sz="1800" b="1" u="sng"/>
              <a:t>напоминает опьянение алкоголем</a:t>
            </a:r>
            <a:r>
              <a:rPr lang="ru-RU" altLang="ru-RU" sz="1800"/>
              <a:t>. Отличий немного: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обычно подростки под действием ингалянтов ведут себя крайне вызывающе и шумно: громко кричат, смеются, дерутся между собой…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800"/>
              <a:t> запах алкоголя при этом отсутствует, зато иногда можно почувствовать слабый запах растворителя, бензина…, исходящий обычно от волос или одежды</a:t>
            </a:r>
          </a:p>
        </p:txBody>
      </p:sp>
      <p:pic>
        <p:nvPicPr>
          <p:cNvPr id="68613" name="Picture 5">
            <a:extLst>
              <a:ext uri="{FF2B5EF4-FFF2-40B4-BE49-F238E27FC236}">
                <a16:creationId xmlns:a16="http://schemas.microsoft.com/office/drawing/2014/main" id="{DFADC797-CDCB-468D-BAAC-199AF63D0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429000"/>
            <a:ext cx="334803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AB06F33F-75B7-4C4F-A388-285A1E170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F69025A-5022-4B1F-857D-CC9D8F7A7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8288"/>
            <a:ext cx="8713788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При систематическом употреблении ингалянтов окружающим наркомана людям становится заметно его </a:t>
            </a:r>
            <a:r>
              <a:rPr lang="ru-RU" altLang="ru-RU" sz="1800" b="1"/>
              <a:t>отставание в умственном развитии</a:t>
            </a:r>
            <a:r>
              <a:rPr lang="ru-RU" altLang="ru-RU" sz="1800"/>
              <a:t>, </a:t>
            </a:r>
            <a:r>
              <a:rPr lang="ru-RU" altLang="ru-RU" sz="1800" b="1"/>
              <a:t>замедление мышления, ухудшение успеваемости и поведения</a:t>
            </a:r>
            <a:r>
              <a:rPr lang="ru-RU" altLang="ru-RU" sz="1800"/>
              <a:t>. У систематически злоупотребляющих ингалянтами кожа землистого оттенка, переносица и веки несколько отечны, волосы сухие и ломкие.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Ингалянты угнетают деятельность коры головного мозга, вызывают гипоксию. Эффект воздействия начинается уже через несколько секунд после ингаляции и может длиться до нескольких часов. Воздействие ингалянтов сопровождается зрительными, слуховыми, тактильными  галлюцинациями, часто фантастического или угрожающего характера.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Ингалянты повреждают все органы и ткани организма. По токсичности и по скорости разрушения организма с ингалянтами не может сравниться никакой другой наркотик. 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F818A8D8-F651-4D9A-A24A-25B13C9D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60800"/>
            <a:ext cx="554513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/>
              <a:t>Самое страшное, что может случиться при употреблении летучих наркотически действующих веществ – так называемая </a:t>
            </a:r>
            <a:r>
              <a:rPr lang="ru-RU" altLang="ru-RU" sz="1800" u="sng"/>
              <a:t>«смерть в мешке»</a:t>
            </a:r>
            <a:r>
              <a:rPr lang="ru-RU" altLang="ru-RU" sz="1800"/>
              <a:t>. Малолетние экспериментаторы, начав вдыхать пары токсина, быстро пьянеют, теряют сознание и уже не могут снять с головы мешок. Тяжесть опьянения быстро возрастает, и очень скоро дыхание и сердечная деятельность останавливаются. К несчастью, таких смертей немало.</a:t>
            </a:r>
          </a:p>
        </p:txBody>
      </p:sp>
      <p:pic>
        <p:nvPicPr>
          <p:cNvPr id="69637" name="Picture 5">
            <a:extLst>
              <a:ext uri="{FF2B5EF4-FFF2-40B4-BE49-F238E27FC236}">
                <a16:creationId xmlns:a16="http://schemas.microsoft.com/office/drawing/2014/main" id="{8A1FAD6E-DBBE-486A-89AC-E0AEE1785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933825"/>
            <a:ext cx="309721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3">
            <a:extLst>
              <a:ext uri="{FF2B5EF4-FFF2-40B4-BE49-F238E27FC236}">
                <a16:creationId xmlns:a16="http://schemas.microsoft.com/office/drawing/2014/main" id="{4701F900-89E0-48EA-B86B-6DB7BEB5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42875"/>
            <a:ext cx="8229600" cy="714375"/>
          </a:xfrm>
        </p:spPr>
        <p:txBody>
          <a:bodyPr/>
          <a:lstStyle/>
          <a:p>
            <a:r>
              <a:rPr lang="ru-RU" altLang="ru-RU" sz="3600" b="1"/>
              <a:t>«Гармония детства»</a:t>
            </a:r>
            <a:br>
              <a:rPr lang="ru-RU" altLang="ru-RU"/>
            </a:br>
            <a:endParaRPr lang="en-US" altLang="ru-RU"/>
          </a:p>
        </p:txBody>
      </p:sp>
      <p:sp>
        <p:nvSpPr>
          <p:cNvPr id="70659" name="Содержимое 4">
            <a:extLst>
              <a:ext uri="{FF2B5EF4-FFF2-40B4-BE49-F238E27FC236}">
                <a16:creationId xmlns:a16="http://schemas.microsoft.com/office/drawing/2014/main" id="{F20E812D-E548-41C9-83C2-22A99B8FD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571500"/>
            <a:ext cx="8786813" cy="6143625"/>
          </a:xfrm>
        </p:spPr>
        <p:txBody>
          <a:bodyPr/>
          <a:lstStyle/>
          <a:p>
            <a:r>
              <a:rPr lang="ru-RU" altLang="ru-RU" sz="1800"/>
              <a:t>Научиться правильно выражать любовь своему ребенку с помощью 5 языков любви;</a:t>
            </a:r>
          </a:p>
          <a:p>
            <a:r>
              <a:rPr lang="ru-RU" altLang="ru-RU" sz="1800"/>
              <a:t>Узнать, что нужно сделать с ребенком в 2-3 года, чтобы в 20 лет он не стал зависимым человеком;</a:t>
            </a:r>
          </a:p>
          <a:p>
            <a:r>
              <a:rPr lang="ru-RU" altLang="ru-RU" sz="1800"/>
              <a:t>Устанавливать границы допустимого поведения и правильно реагировать на их нарушение;</a:t>
            </a:r>
          </a:p>
          <a:p>
            <a:r>
              <a:rPr lang="ru-RU" altLang="ru-RU" sz="1800"/>
              <a:t>Понять, как правильно разрешать конфликтные ситуации;</a:t>
            </a:r>
          </a:p>
          <a:p>
            <a:r>
              <a:rPr lang="ru-RU" altLang="ru-RU" sz="1800"/>
              <a:t>Узнать, как эффективно слушать и слышать Вашего ребенка;</a:t>
            </a:r>
          </a:p>
          <a:p>
            <a:r>
              <a:rPr lang="ru-RU" altLang="ru-RU" sz="1800"/>
              <a:t>Правильно реагировать на манипуляции Вашего ребенка;</a:t>
            </a:r>
          </a:p>
          <a:p>
            <a:pPr algn="just"/>
            <a:r>
              <a:rPr lang="ru-RU" altLang="ru-RU" sz="1800"/>
              <a:t>Узнать, как обеспечить ребенку чувство психологической безопасности как важного условия гармоничного </a:t>
            </a:r>
          </a:p>
          <a:p>
            <a:pPr algn="just">
              <a:buFontTx/>
              <a:buNone/>
            </a:pPr>
            <a:r>
              <a:rPr lang="ru-RU" altLang="ru-RU" sz="1800"/>
              <a:t>      развития личности;</a:t>
            </a:r>
          </a:p>
          <a:p>
            <a:pPr algn="just"/>
            <a:r>
              <a:rPr lang="ru-RU" altLang="ru-RU" sz="1800"/>
              <a:t>Понять причины и факторы, </a:t>
            </a:r>
          </a:p>
          <a:p>
            <a:pPr algn="just">
              <a:buFontTx/>
              <a:buNone/>
            </a:pPr>
            <a:r>
              <a:rPr lang="ru-RU" altLang="ru-RU" sz="1800"/>
              <a:t>      которые могут повлиять на </a:t>
            </a:r>
          </a:p>
          <a:p>
            <a:pPr algn="just">
              <a:buFontTx/>
              <a:buNone/>
            </a:pPr>
            <a:r>
              <a:rPr lang="ru-RU" altLang="ru-RU" sz="1800"/>
              <a:t>      формирование зависимости;</a:t>
            </a:r>
          </a:p>
          <a:p>
            <a:pPr algn="just"/>
            <a:r>
              <a:rPr lang="ru-RU" altLang="ru-RU" sz="1800"/>
              <a:t>Научить детей справляться с </a:t>
            </a:r>
          </a:p>
          <a:p>
            <a:pPr algn="just">
              <a:buFontTx/>
              <a:buNone/>
            </a:pPr>
            <a:r>
              <a:rPr lang="ru-RU" altLang="ru-RU" sz="1800"/>
              <a:t>      трудностями современной жизни;</a:t>
            </a:r>
          </a:p>
          <a:p>
            <a:pPr algn="just"/>
            <a:r>
              <a:rPr lang="ru-RU" altLang="ru-RU" sz="1800"/>
              <a:t>Понять, как стать героем </a:t>
            </a:r>
          </a:p>
          <a:p>
            <a:pPr algn="just">
              <a:buFontTx/>
              <a:buNone/>
            </a:pPr>
            <a:r>
              <a:rPr lang="ru-RU" altLang="ru-RU" sz="1800"/>
              <a:t>      в глазах Вашего ребенка.</a:t>
            </a:r>
          </a:p>
          <a:p>
            <a:endParaRPr lang="en-US" altLang="ru-RU"/>
          </a:p>
        </p:txBody>
      </p:sp>
      <p:pic>
        <p:nvPicPr>
          <p:cNvPr id="70660" name="Рисунок 3">
            <a:extLst>
              <a:ext uri="{FF2B5EF4-FFF2-40B4-BE49-F238E27FC236}">
                <a16:creationId xmlns:a16="http://schemas.microsoft.com/office/drawing/2014/main" id="{23C195AE-A560-46C3-96B5-8F3F4F3E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6188"/>
            <a:ext cx="401955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CD0BFCD-899A-4460-B94A-3D6F34DA5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3200">
                <a:solidFill>
                  <a:srgbClr val="CC3300"/>
                </a:solidFill>
              </a:rPr>
              <a:t>Основные типы психоактивных веществ</a:t>
            </a:r>
          </a:p>
        </p:txBody>
      </p:sp>
      <p:pic>
        <p:nvPicPr>
          <p:cNvPr id="35843" name="Picture 3" descr="bottle of pills">
            <a:extLst>
              <a:ext uri="{FF2B5EF4-FFF2-40B4-BE49-F238E27FC236}">
                <a16:creationId xmlns:a16="http://schemas.microsoft.com/office/drawing/2014/main" id="{BCAA70E7-4AD7-44FD-9518-9A51A2BC1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81525"/>
            <a:ext cx="30765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4" name="Group 4">
            <a:extLst>
              <a:ext uri="{FF2B5EF4-FFF2-40B4-BE49-F238E27FC236}">
                <a16:creationId xmlns:a16="http://schemas.microsoft.com/office/drawing/2014/main" id="{560BE254-683A-4D04-861F-3AFBE0A7C8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313" y="692150"/>
          <a:ext cx="8229600" cy="596265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2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Тип веществ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Алкоголь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Пиво, вино, крепкие спиртные напитки, некоторые медицинские средства и сиропы, некоторые парфюмерные изделия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Никотин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Папиросы, сигареты, сигары, трубочный, жевательный, нюхательный табак, махорка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Конопля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Марихуана, анаша, гашиш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Стимуляторы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Кофе, чай, амфетамины, продукты коки, смешанные наркотики типа экстази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Опиоиды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Кодеин, героин, опиум, морфин, метадон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Депрессанты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Успокаивающие средства, снотворные, барбитураты, бензодиазепины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Галлюциногены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ЛСД, мескалин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Нитриты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Вдыхаемые стимуляторы на основе амилнитрита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Летучие ингалянты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Аэрозоли в баллонах, газ бутан, бензин, клей, растворители, разбавители красок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Другие вещества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Кава, орех бетеля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9FB39B49-B616-4C72-94C4-8AD1264C6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9050F0F8-696C-4B85-AE3C-3EABD7DFD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45450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/>
              <a:t>За информацией обращаться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i="1"/>
              <a:t>по адресу:</a:t>
            </a: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04FB23B5-D131-452F-958C-6923F3674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636838"/>
            <a:ext cx="46942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г. Минск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ул. </a:t>
            </a:r>
            <a:r>
              <a:rPr lang="ru-RU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Кунцевщина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22 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контактные телефоны: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235-92-05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235-05-11</a:t>
            </a:r>
          </a:p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235-96-41</a:t>
            </a:r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A631EDCA-7647-4E09-956D-0C448F1E9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04813"/>
            <a:ext cx="7818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5400" b="1"/>
              <a:t>Спасибо за внимание!</a:t>
            </a:r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6">
            <a:extLst>
              <a:ext uri="{FF2B5EF4-FFF2-40B4-BE49-F238E27FC236}">
                <a16:creationId xmlns:a16="http://schemas.microsoft.com/office/drawing/2014/main" id="{C340BB35-3674-46D6-8A25-18A14C6D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87153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">
            <a:extLst>
              <a:ext uri="{FF2B5EF4-FFF2-40B4-BE49-F238E27FC236}">
                <a16:creationId xmlns:a16="http://schemas.microsoft.com/office/drawing/2014/main" id="{7BDFAB69-75BE-4EAC-ABE1-3DAFBB6B9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2700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3200" u="sng">
                <a:solidFill>
                  <a:srgbClr val="CC3300"/>
                </a:solidFill>
              </a:rPr>
              <a:t>Типы психоактивных веществ</a:t>
            </a:r>
          </a:p>
        </p:txBody>
      </p:sp>
      <p:pic>
        <p:nvPicPr>
          <p:cNvPr id="1052" name="Picture 3" descr="bottle of pills">
            <a:extLst>
              <a:ext uri="{FF2B5EF4-FFF2-40B4-BE49-F238E27FC236}">
                <a16:creationId xmlns:a16="http://schemas.microsoft.com/office/drawing/2014/main" id="{F0E50F74-72D1-4EFB-8247-4A3CFA60A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81525"/>
            <a:ext cx="30765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74BEAB9-9346-4F59-B733-A691EC9450A7}"/>
              </a:ext>
            </a:extLst>
          </p:cNvPr>
          <p:cNvGraphicFramePr/>
          <p:nvPr/>
        </p:nvGraphicFramePr>
        <p:xfrm>
          <a:off x="457200" y="847725"/>
          <a:ext cx="8231188" cy="567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74CFBE5-063B-4055-AE30-27E6FC2C70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8229600" cy="836613"/>
          </a:xfrm>
        </p:spPr>
        <p:txBody>
          <a:bodyPr/>
          <a:lstStyle/>
          <a:p>
            <a:pPr eaLnBrk="1" hangingPunct="1"/>
            <a:r>
              <a:rPr lang="ru-RU" altLang="ru-RU" sz="2800" b="1"/>
              <a:t>Какие признаки должны насторожить?</a:t>
            </a:r>
            <a:br>
              <a:rPr lang="ru-RU" altLang="ru-RU" sz="2800" b="1"/>
            </a:br>
            <a:endParaRPr lang="ru-RU" altLang="ru-RU" sz="1600" b="1"/>
          </a:p>
        </p:txBody>
      </p:sp>
      <p:sp>
        <p:nvSpPr>
          <p:cNvPr id="36867" name="Rectangle 55">
            <a:extLst>
              <a:ext uri="{FF2B5EF4-FFF2-40B4-BE49-F238E27FC236}">
                <a16:creationId xmlns:a16="http://schemas.microsoft.com/office/drawing/2014/main" id="{2A8F1E48-73D2-4CD9-8ED8-F770A45D9CE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2781300"/>
            <a:ext cx="5003800" cy="18002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1800"/>
              <a:t>      o       </a:t>
            </a:r>
            <a:r>
              <a:rPr lang="ru-RU" altLang="ru-RU" sz="1800" b="1" u="sng"/>
              <a:t>Изменение поведения дома</a:t>
            </a:r>
            <a:r>
              <a:rPr lang="ru-RU" altLang="ru-RU" sz="1800"/>
              <a:t>. Ничем не объяснимое позднее возвращение домой, часто в необычном состоянии, напоминающем алкогольное опьянение, но без запаха спиртного; трудное пробуждение по утрам.</a:t>
            </a:r>
            <a:endParaRPr lang="ru-RU" altLang="ru-RU" sz="1800" b="1"/>
          </a:p>
        </p:txBody>
      </p:sp>
      <p:sp>
        <p:nvSpPr>
          <p:cNvPr id="36868" name="Rectangle 61">
            <a:extLst>
              <a:ext uri="{FF2B5EF4-FFF2-40B4-BE49-F238E27FC236}">
                <a16:creationId xmlns:a16="http://schemas.microsoft.com/office/drawing/2014/main" id="{C1D71B7D-CD19-4021-88BF-3E19E30F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868863"/>
            <a:ext cx="5329238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1800"/>
              <a:t>o       </a:t>
            </a:r>
            <a:r>
              <a:rPr lang="ru-RU" altLang="ru-RU" sz="1800" b="1" u="sng"/>
              <a:t>Снижение социальной активности</a:t>
            </a:r>
            <a:r>
              <a:rPr lang="ru-RU" altLang="ru-RU" sz="1800"/>
              <a:t>, потеря интереса к прежним увлечениям, появление немотивированной раздражительности, неоправданных вспышек агрессии, кражи вещей и денег из дома, утрата</a:t>
            </a:r>
            <a:r>
              <a:rPr lang="ru-RU" altLang="ru-RU" sz="1800" b="1"/>
              <a:t> чувства ответственности.</a:t>
            </a:r>
          </a:p>
        </p:txBody>
      </p:sp>
      <p:pic>
        <p:nvPicPr>
          <p:cNvPr id="36869" name="Picture 62">
            <a:extLst>
              <a:ext uri="{FF2B5EF4-FFF2-40B4-BE49-F238E27FC236}">
                <a16:creationId xmlns:a16="http://schemas.microsoft.com/office/drawing/2014/main" id="{B17A49EA-3C26-43DC-B195-D9ED59570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49500"/>
            <a:ext cx="304641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3">
            <a:extLst>
              <a:ext uri="{FF2B5EF4-FFF2-40B4-BE49-F238E27FC236}">
                <a16:creationId xmlns:a16="http://schemas.microsoft.com/office/drawing/2014/main" id="{32EA7BFD-F04B-45FD-B010-09594150C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20713"/>
            <a:ext cx="89281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     </a:t>
            </a:r>
            <a:r>
              <a:rPr lang="ru-RU" altLang="ru-RU" sz="1800" b="1" u="sng"/>
              <a:t>Неожиданное, резкое изменение поведения</a:t>
            </a:r>
            <a:r>
              <a:rPr lang="ru-RU" altLang="ru-RU" sz="1800"/>
              <a:t> в школе, институте, на работе: беспричинные пропуски занятий, снижение успеваемости или работоспособности, прогулы. Это также может проявляться неожиданной и немотивированной грубостью, небрежностью в одежде, сонливостью днем, неусидчивостью или взбудораженностью на занятиях. Сюда же относится активное стремление к контакту с лицами, имеющими отрицательную репутацию.</a:t>
            </a:r>
            <a:br>
              <a:rPr lang="ru-RU" altLang="ru-RU" sz="1800"/>
            </a:br>
            <a:endParaRPr lang="ru-RU" altLang="ru-RU" sz="180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bottle of pills">
            <a:extLst>
              <a:ext uri="{FF2B5EF4-FFF2-40B4-BE49-F238E27FC236}">
                <a16:creationId xmlns:a16="http://schemas.microsoft.com/office/drawing/2014/main" id="{6BC4C531-8C99-4A3D-AC27-E7333D322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0765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7">
            <a:extLst>
              <a:ext uri="{FF2B5EF4-FFF2-40B4-BE49-F238E27FC236}">
                <a16:creationId xmlns:a16="http://schemas.microsoft.com/office/drawing/2014/main" id="{70DBCD14-21C9-4222-99CE-C92F1A948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525"/>
            <a:ext cx="881062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     </a:t>
            </a:r>
            <a:r>
              <a:rPr lang="ru-RU" altLang="ru-RU" sz="1800" b="1" u="sng"/>
              <a:t>Внезапный интерес к домашней аптечке</a:t>
            </a:r>
            <a:r>
              <a:rPr lang="ru-RU" altLang="ru-RU" sz="1800"/>
              <a:t>, литературе по фармакологии, частое появление возле аптек и других медицинских учреждений, обнаружение у подростка облаток от медикаментов, таблеток, шприцев. Должны настораживать и регулярные манипуляции с лекарственными или иными веществами, которые подросток пытается скрыть от окружающих.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     </a:t>
            </a:r>
            <a:r>
              <a:rPr lang="ru-RU" altLang="ru-RU" sz="1800" b="1" u="sng"/>
              <a:t>Тайные сборища групп подростков в различных укромных местах</a:t>
            </a:r>
            <a:r>
              <a:rPr lang="ru-RU" altLang="ru-RU" sz="1800"/>
              <a:t>: летом в парках, на детских площадках, дачах; зимой на чердаках, в подвалах, лестничных клетках. Нелепое поведение группы, неадекватные взрывы смеха, общая эмоциональная возбужденность компании, немотивированная агрессивность. На этапе эпизодического употребления наркотиков или других одурманивающих веществ, опьянение ими обычно ярко выражено.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     </a:t>
            </a:r>
            <a:r>
              <a:rPr lang="ru-RU" altLang="ru-RU" sz="1800" b="1" u="sng"/>
              <a:t>Внешний вид подростка</a:t>
            </a:r>
            <a:r>
              <a:rPr lang="ru-RU" altLang="ru-RU" sz="1800"/>
              <a:t>. Обычно, больные наркоманией не следят за своим внешним видом, нередко, они выглядят санитарно запущенными, неопрятными, небрежными в одежде. Большинство больных выглядят старше своих лет: кожа сухая, дряблая. </a:t>
            </a:r>
          </a:p>
        </p:txBody>
      </p:sp>
      <p:sp>
        <p:nvSpPr>
          <p:cNvPr id="37892" name="Rectangle 28">
            <a:extLst>
              <a:ext uri="{FF2B5EF4-FFF2-40B4-BE49-F238E27FC236}">
                <a16:creationId xmlns:a16="http://schemas.microsoft.com/office/drawing/2014/main" id="{DEDADDB3-7C59-4183-A925-BFCB50B2A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4188"/>
            <a:ext cx="6084888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Волосы теряют блеск, становятся ломкими и тусклыми. Для больных наркоманией характерна бледность кожи, которая постепенно при длительном употреблении наркотиков приобретает желтушный оттенок. Мелкие травмы кожи – порезы, ссадины, заживают очень долго. При инъекционном введении наркотика, можно обнаружить следы уколов по ходу вен (в области локтевых сгибов, предплечьях, кистях, стопах, щиколотках и т.п.).</a:t>
            </a:r>
          </a:p>
        </p:txBody>
      </p:sp>
      <p:pic>
        <p:nvPicPr>
          <p:cNvPr id="37893" name="Picture 29">
            <a:extLst>
              <a:ext uri="{FF2B5EF4-FFF2-40B4-BE49-F238E27FC236}">
                <a16:creationId xmlns:a16="http://schemas.microsoft.com/office/drawing/2014/main" id="{4D453E1D-A7C8-4AB9-9A5E-0CBE28CA5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76700"/>
            <a:ext cx="29511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2" name="Rectangle 54">
            <a:extLst>
              <a:ext uri="{FF2B5EF4-FFF2-40B4-BE49-F238E27FC236}">
                <a16:creationId xmlns:a16="http://schemas.microsoft.com/office/drawing/2014/main" id="{8ED57CBC-23C2-420F-BC6D-E3B6812E6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88913"/>
            <a:ext cx="715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2400" b="1">
                <a:latin typeface="Arial" charset="0"/>
                <a:cs typeface="Arial" charset="0"/>
              </a:rPr>
              <a:t>Прямые признаки наркотического опьянения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8915" name="Rectangle 55">
            <a:extLst>
              <a:ext uri="{FF2B5EF4-FFF2-40B4-BE49-F238E27FC236}">
                <a16:creationId xmlns:a16="http://schemas.microsoft.com/office/drawing/2014/main" id="{193CAD43-0725-478E-87B1-F34CEF131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5175"/>
            <a:ext cx="8964613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     </a:t>
            </a:r>
            <a:r>
              <a:rPr lang="ru-RU" altLang="ru-RU" sz="1800" b="1" u="sng"/>
              <a:t>Внешний вид и поведение</a:t>
            </a:r>
            <a:r>
              <a:rPr lang="ru-RU" altLang="ru-RU" sz="1800"/>
              <a:t>. В той или иной мере они напоминают состояние алкогольного опьянения при отсутствии запаха алкоголя.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      </a:t>
            </a:r>
            <a:r>
              <a:rPr lang="ru-RU" altLang="ru-RU" sz="1800" b="1" u="sng"/>
              <a:t>Изменение сознания</a:t>
            </a:r>
            <a:r>
              <a:rPr lang="ru-RU" altLang="ru-RU" sz="1800"/>
              <a:t> различной глубины, начиная с легких степеней, когда человек похож на только что проснувшегося, до глубокого оглушения. Такое расстройство сознания отмечается при опьянении снотворно-седативными препаратами, летучими наркотически действующими веществами. Характерна и поза человека, находящегося в состоянии сильного наркотического опьянения: малоподвижная, как бы обмякшая. В ответ на обращение к нему опьяневший бессмысленно улыбается, что-то невнятно бормочет или, напротив начинает раздражаться. При приеме крайне больших доз наркотических веществ происходит полное выключение сознания.</a:t>
            </a:r>
          </a:p>
        </p:txBody>
      </p:sp>
      <p:sp>
        <p:nvSpPr>
          <p:cNvPr id="38916" name="Rectangle 56">
            <a:extLst>
              <a:ext uri="{FF2B5EF4-FFF2-40B4-BE49-F238E27FC236}">
                <a16:creationId xmlns:a16="http://schemas.microsoft.com/office/drawing/2014/main" id="{C7E0FDC8-8CC3-4841-AAD3-E31D791F4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57245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o </a:t>
            </a:r>
            <a:r>
              <a:rPr lang="ru-RU" altLang="ru-RU" sz="1800" b="1" u="sng"/>
              <a:t>Изменение настроения</a:t>
            </a:r>
            <a:r>
              <a:rPr lang="ru-RU" altLang="ru-RU" sz="1800"/>
              <a:t>: возникает расторможенность, беспричинное веселье, чрезмерная болтливость. Повышенное настроение по мере уменьшения глубины опьянения, сменяется подавленным, мрачным, тоскливым настроением, нередко со злобностью и агрессивностью к окружающим. Злоба и агрессивность чаще встречается при приеме снотворно-седативных препаратов и летучих наркотически действующих веществ.</a:t>
            </a:r>
          </a:p>
        </p:txBody>
      </p:sp>
      <p:pic>
        <p:nvPicPr>
          <p:cNvPr id="38917" name="Picture 57">
            <a:extLst>
              <a:ext uri="{FF2B5EF4-FFF2-40B4-BE49-F238E27FC236}">
                <a16:creationId xmlns:a16="http://schemas.microsoft.com/office/drawing/2014/main" id="{31598B5C-95C0-49E0-B42C-769689E5F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16338"/>
            <a:ext cx="3240088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5" name="Rectangle 503">
            <a:extLst>
              <a:ext uri="{FF2B5EF4-FFF2-40B4-BE49-F238E27FC236}">
                <a16:creationId xmlns:a16="http://schemas.microsoft.com/office/drawing/2014/main" id="{DB22152B-99AF-4765-B65C-F12C29B2B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20896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>
                <a:latin typeface="Arial" charset="0"/>
                <a:cs typeface="Arial" charset="0"/>
              </a:rPr>
              <a:t>o       </a:t>
            </a:r>
            <a:r>
              <a:rPr lang="ru-RU" b="1" u="sng">
                <a:latin typeface="Arial" charset="0"/>
                <a:cs typeface="Arial" charset="0"/>
              </a:rPr>
              <a:t>Изменение двигательной активности</a:t>
            </a:r>
            <a:r>
              <a:rPr lang="ru-RU">
                <a:latin typeface="Arial" charset="0"/>
                <a:cs typeface="Arial" charset="0"/>
              </a:rPr>
              <a:t>: отмечается неусидчивость, повышенная жестикуляция. Например, опьяневший не может долго усидеть на стуле, он вскакивает, постоянно переступает ногами, руками трогает и передвигает различные предметы, лежащие на столе. Или же напротив, человек в состоянии наркотического опьянения вял, расслаблен, неподвижен, его тянет подремать. Он просит, чтобы окружающие оставили его в покое, и предоставленный самому себе может быстро погрузиться в сон.</a:t>
            </a:r>
          </a:p>
          <a:p>
            <a:pPr algn="just">
              <a:defRPr/>
            </a:pPr>
            <a:r>
              <a:rPr lang="ru-RU">
                <a:latin typeface="Arial" charset="0"/>
                <a:cs typeface="Arial" charset="0"/>
              </a:rPr>
              <a:t>o       </a:t>
            </a:r>
            <a:r>
              <a:rPr lang="ru-RU" b="1" u="sng">
                <a:latin typeface="Arial" charset="0"/>
                <a:cs typeface="Arial" charset="0"/>
              </a:rPr>
              <a:t>Изменение координации движений</a:t>
            </a:r>
            <a:r>
              <a:rPr lang="ru-RU">
                <a:latin typeface="Arial" charset="0"/>
                <a:cs typeface="Arial" charset="0"/>
              </a:rPr>
              <a:t>: движения могут быть скованными или замедленными. При некоторых формах опьянения (каннабиоиды, снотворно-седативные препараты) размашистые, резкие, грубые и неточные. Обычно в состоянии наркотического одурманивания отмечается неустойчивость при ходьбе, пошатывание из стороны в сторону; человек не может пройти по прямой линии. </a:t>
            </a:r>
            <a:endParaRPr lang="ru-RU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9939" name="Rectangle 504">
            <a:extLst>
              <a:ext uri="{FF2B5EF4-FFF2-40B4-BE49-F238E27FC236}">
                <a16:creationId xmlns:a16="http://schemas.microsoft.com/office/drawing/2014/main" id="{DD817679-8143-4A5F-A806-1238874E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149725"/>
            <a:ext cx="54721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 стоячем и сидячем положении, особенно с закрытыми глазами, покачивает туловищем. Из рук опьяневшего падают предметы, наклонившись, чтобы поднять их, он может упасть сам. Опьяневший не в состоянии совершать движений, требующих большой точности, его руки и ноги постоянно подрагивают, в таком состоянии также резко меняется почерк. </a:t>
            </a:r>
          </a:p>
        </p:txBody>
      </p:sp>
      <p:pic>
        <p:nvPicPr>
          <p:cNvPr id="39940" name="Picture 505">
            <a:extLst>
              <a:ext uri="{FF2B5EF4-FFF2-40B4-BE49-F238E27FC236}">
                <a16:creationId xmlns:a16="http://schemas.microsoft.com/office/drawing/2014/main" id="{B4882BF6-15B8-4FED-BDF8-CDAB5BEE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28797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4372</Words>
  <Application>Microsoft Office PowerPoint</Application>
  <PresentationFormat>Экран (4:3)</PresentationFormat>
  <Paragraphs>267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Times New Roman</vt:lpstr>
      <vt:lpstr>Calibri</vt:lpstr>
      <vt:lpstr>Оформление по умолчанию</vt:lpstr>
      <vt:lpstr>1_Оформление по умолчанию</vt:lpstr>
      <vt:lpstr>2_Оформление по умолчанию</vt:lpstr>
      <vt:lpstr>Тема Office</vt:lpstr>
      <vt:lpstr>Презентация PowerPoint</vt:lpstr>
      <vt:lpstr>Виды наркотиков и признаки их употребления</vt:lpstr>
      <vt:lpstr>Психоактивное вещество (ПАВ) -</vt:lpstr>
      <vt:lpstr>Основные типы психоактивных веществ</vt:lpstr>
      <vt:lpstr>Типы психоактивных веществ</vt:lpstr>
      <vt:lpstr>Какие признаки должны насторожить?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классы новых наркотиков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«Гармония детства» </vt:lpstr>
      <vt:lpstr>Презентация PowerPoint</vt:lpstr>
      <vt:lpstr>Презентация PowerPoint</vt:lpstr>
    </vt:vector>
  </TitlesOfParts>
  <Company>Vega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Avesanaga</dc:creator>
  <cp:lastModifiedBy>Luher_R</cp:lastModifiedBy>
  <cp:revision>115</cp:revision>
  <dcterms:created xsi:type="dcterms:W3CDTF">2007-05-24T21:34:03Z</dcterms:created>
  <dcterms:modified xsi:type="dcterms:W3CDTF">2024-02-15T09:02:36Z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000800822d00000000000102a0010207f7000400038000</vt:lpwstr>
  </property>
</Properties>
</file>